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70" r:id="rId7"/>
    <p:sldId id="271" r:id="rId8"/>
    <p:sldId id="272" r:id="rId9"/>
    <p:sldId id="277" r:id="rId10"/>
    <p:sldId id="273" r:id="rId11"/>
    <p:sldId id="274" r:id="rId12"/>
    <p:sldId id="275" r:id="rId13"/>
    <p:sldId id="276" r:id="rId14"/>
    <p:sldId id="278" r:id="rId15"/>
    <p:sldId id="269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7" pos="2880">
          <p15:clr>
            <a:srgbClr val="A4A3A4"/>
          </p15:clr>
        </p15:guide>
        <p15:guide id="18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00"/>
    <a:srgbClr val="F298A5"/>
    <a:srgbClr val="E97200"/>
    <a:srgbClr val="AB162B"/>
    <a:srgbClr val="212721"/>
    <a:srgbClr val="253746"/>
    <a:srgbClr val="5C88DA"/>
    <a:srgbClr val="9063CD"/>
    <a:srgbClr val="000000"/>
    <a:srgbClr val="0A2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85" autoAdjust="0"/>
    <p:restoredTop sz="96259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126" y="834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-73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289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786839-FDCC-466C-8920-167FB423767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C2B8CDA-29BF-43F6-8271-B1573C5E77C2}">
      <dgm:prSet phldrT="[Text]"/>
      <dgm:spPr/>
      <dgm:t>
        <a:bodyPr/>
        <a:lstStyle/>
        <a:p>
          <a:r>
            <a:rPr lang="da-DK" dirty="0" err="1" smtClean="0"/>
            <a:t>Mockups</a:t>
          </a:r>
          <a:endParaRPr lang="da-DK" dirty="0"/>
        </a:p>
      </dgm:t>
    </dgm:pt>
    <dgm:pt modelId="{0C8FBD1B-C5F5-42EC-A81E-419E646D83DB}" type="parTrans" cxnId="{7C1D9F00-610D-4E43-8BDC-C94BE20490AB}">
      <dgm:prSet/>
      <dgm:spPr/>
      <dgm:t>
        <a:bodyPr/>
        <a:lstStyle/>
        <a:p>
          <a:endParaRPr lang="da-DK"/>
        </a:p>
      </dgm:t>
    </dgm:pt>
    <dgm:pt modelId="{A021E858-F38A-4228-975B-FEA0105F2B4E}" type="sibTrans" cxnId="{7C1D9F00-610D-4E43-8BDC-C94BE20490AB}">
      <dgm:prSet/>
      <dgm:spPr/>
      <dgm:t>
        <a:bodyPr/>
        <a:lstStyle/>
        <a:p>
          <a:endParaRPr lang="da-DK"/>
        </a:p>
      </dgm:t>
    </dgm:pt>
    <dgm:pt modelId="{ABE19C66-AF3F-4DFF-A738-526CCFFD19A6}">
      <dgm:prSet phldrT="[Text]" custT="1"/>
      <dgm:spPr/>
      <dgm:t>
        <a:bodyPr/>
        <a:lstStyle/>
        <a:p>
          <a:r>
            <a:rPr lang="da-DK" sz="1400" b="1" dirty="0" err="1" smtClean="0"/>
            <a:t>Printed</a:t>
          </a:r>
          <a:r>
            <a:rPr lang="da-DK" sz="1400" b="1" dirty="0" smtClean="0"/>
            <a:t> </a:t>
          </a:r>
          <a:r>
            <a:rPr lang="da-DK" sz="1400" b="1" dirty="0" err="1" smtClean="0"/>
            <a:t>or</a:t>
          </a:r>
          <a:r>
            <a:rPr lang="da-DK" sz="1400" b="1" dirty="0" smtClean="0"/>
            <a:t> </a:t>
          </a:r>
          <a:r>
            <a:rPr lang="da-DK" sz="1400" b="1" dirty="0" err="1" smtClean="0"/>
            <a:t>milled</a:t>
          </a:r>
          <a:r>
            <a:rPr lang="da-DK" sz="1400" b="1" dirty="0" smtClean="0"/>
            <a:t> parts</a:t>
          </a:r>
          <a:endParaRPr lang="da-DK" sz="1400" b="1" dirty="0"/>
        </a:p>
      </dgm:t>
    </dgm:pt>
    <dgm:pt modelId="{2A060321-ACF9-4768-8083-F50B6B65ED27}" type="parTrans" cxnId="{5B357AC9-2C86-4AAE-93E4-9D76619469BF}">
      <dgm:prSet/>
      <dgm:spPr/>
      <dgm:t>
        <a:bodyPr/>
        <a:lstStyle/>
        <a:p>
          <a:endParaRPr lang="da-DK"/>
        </a:p>
      </dgm:t>
    </dgm:pt>
    <dgm:pt modelId="{9F25698B-836C-4364-AC9F-D2A59430312A}" type="sibTrans" cxnId="{5B357AC9-2C86-4AAE-93E4-9D76619469BF}">
      <dgm:prSet/>
      <dgm:spPr/>
      <dgm:t>
        <a:bodyPr/>
        <a:lstStyle/>
        <a:p>
          <a:endParaRPr lang="da-DK"/>
        </a:p>
      </dgm:t>
    </dgm:pt>
    <dgm:pt modelId="{303B2015-1E29-40A7-9B99-4582D138792B}">
      <dgm:prSet phldrT="[Text]"/>
      <dgm:spPr/>
      <dgm:t>
        <a:bodyPr/>
        <a:lstStyle/>
        <a:p>
          <a:r>
            <a:rPr lang="da-DK" dirty="0" smtClean="0"/>
            <a:t>Prototype </a:t>
          </a:r>
          <a:r>
            <a:rPr lang="da-DK" dirty="0" err="1" smtClean="0"/>
            <a:t>tools</a:t>
          </a:r>
          <a:endParaRPr lang="da-DK" dirty="0"/>
        </a:p>
      </dgm:t>
    </dgm:pt>
    <dgm:pt modelId="{8A58C084-A805-4F74-8E05-68D345C84B8B}" type="parTrans" cxnId="{86908F69-C82C-44D3-81E7-DCF3F62DBD1D}">
      <dgm:prSet/>
      <dgm:spPr/>
      <dgm:t>
        <a:bodyPr/>
        <a:lstStyle/>
        <a:p>
          <a:endParaRPr lang="da-DK"/>
        </a:p>
      </dgm:t>
    </dgm:pt>
    <dgm:pt modelId="{7535D326-F215-4760-B949-708421253934}" type="sibTrans" cxnId="{86908F69-C82C-44D3-81E7-DCF3F62DBD1D}">
      <dgm:prSet/>
      <dgm:spPr/>
      <dgm:t>
        <a:bodyPr/>
        <a:lstStyle/>
        <a:p>
          <a:endParaRPr lang="da-DK"/>
        </a:p>
      </dgm:t>
    </dgm:pt>
    <dgm:pt modelId="{7F7F530E-8CFD-43A3-8AE4-21BCB86343D4}">
      <dgm:prSet phldrT="[Text]"/>
      <dgm:spPr/>
      <dgm:t>
        <a:bodyPr/>
        <a:lstStyle/>
        <a:p>
          <a:r>
            <a:rPr lang="da-DK" sz="1400" b="1" dirty="0" err="1" smtClean="0"/>
            <a:t>Soft</a:t>
          </a:r>
          <a:r>
            <a:rPr lang="da-DK" sz="1400" b="1" dirty="0" smtClean="0"/>
            <a:t> </a:t>
          </a:r>
          <a:r>
            <a:rPr lang="da-DK" sz="1400" b="1" dirty="0" err="1" smtClean="0"/>
            <a:t>moulded</a:t>
          </a:r>
          <a:r>
            <a:rPr lang="da-DK" sz="1400" b="1" dirty="0" smtClean="0"/>
            <a:t> parts</a:t>
          </a:r>
          <a:endParaRPr lang="da-DK" sz="1400" b="1" dirty="0"/>
        </a:p>
      </dgm:t>
    </dgm:pt>
    <dgm:pt modelId="{9602A163-62B5-4404-B18B-C8A659216994}" type="parTrans" cxnId="{17F7FA55-2792-49A5-A305-8DA05410B4C4}">
      <dgm:prSet/>
      <dgm:spPr/>
      <dgm:t>
        <a:bodyPr/>
        <a:lstStyle/>
        <a:p>
          <a:endParaRPr lang="da-DK"/>
        </a:p>
      </dgm:t>
    </dgm:pt>
    <dgm:pt modelId="{C08D7D00-233F-4450-A463-C38BE200D5E0}" type="sibTrans" cxnId="{17F7FA55-2792-49A5-A305-8DA05410B4C4}">
      <dgm:prSet/>
      <dgm:spPr/>
      <dgm:t>
        <a:bodyPr/>
        <a:lstStyle/>
        <a:p>
          <a:endParaRPr lang="da-DK"/>
        </a:p>
      </dgm:t>
    </dgm:pt>
    <dgm:pt modelId="{118B04F2-8F37-424F-9578-4E7A344AD540}">
      <dgm:prSet phldrT="[Text]"/>
      <dgm:spPr/>
      <dgm:t>
        <a:bodyPr/>
        <a:lstStyle/>
        <a:p>
          <a:r>
            <a:rPr lang="da-DK" dirty="0" err="1" smtClean="0"/>
            <a:t>Production</a:t>
          </a:r>
          <a:r>
            <a:rPr lang="da-DK" dirty="0" smtClean="0"/>
            <a:t> </a:t>
          </a:r>
          <a:r>
            <a:rPr lang="da-DK" dirty="0" err="1" smtClean="0"/>
            <a:t>tools</a:t>
          </a:r>
          <a:endParaRPr lang="da-DK" dirty="0"/>
        </a:p>
      </dgm:t>
    </dgm:pt>
    <dgm:pt modelId="{21BB599F-2260-4D9E-B852-DACBE818896D}" type="parTrans" cxnId="{43745920-42F7-49BF-8BD6-3E71751F6429}">
      <dgm:prSet/>
      <dgm:spPr/>
      <dgm:t>
        <a:bodyPr/>
        <a:lstStyle/>
        <a:p>
          <a:endParaRPr lang="da-DK"/>
        </a:p>
      </dgm:t>
    </dgm:pt>
    <dgm:pt modelId="{75E2B8AF-8721-432E-84E2-713B44019AE0}" type="sibTrans" cxnId="{43745920-42F7-49BF-8BD6-3E71751F6429}">
      <dgm:prSet/>
      <dgm:spPr/>
      <dgm:t>
        <a:bodyPr/>
        <a:lstStyle/>
        <a:p>
          <a:endParaRPr lang="da-DK"/>
        </a:p>
      </dgm:t>
    </dgm:pt>
    <dgm:pt modelId="{2CDC78FD-5385-420C-940F-068D796B6DF9}">
      <dgm:prSet phldrT="[Text]" custT="1"/>
      <dgm:spPr/>
      <dgm:t>
        <a:bodyPr/>
        <a:lstStyle/>
        <a:p>
          <a:r>
            <a:rPr lang="da-DK" sz="1400" b="1" dirty="0" err="1" smtClean="0"/>
            <a:t>Moulded</a:t>
          </a:r>
          <a:r>
            <a:rPr lang="da-DK" sz="1400" b="1" dirty="0" smtClean="0"/>
            <a:t> parts in </a:t>
          </a:r>
          <a:r>
            <a:rPr lang="da-DK" sz="1400" b="1" dirty="0" err="1" smtClean="0"/>
            <a:t>production</a:t>
          </a:r>
          <a:r>
            <a:rPr lang="da-DK" sz="1400" b="1" dirty="0" smtClean="0"/>
            <a:t> </a:t>
          </a:r>
          <a:r>
            <a:rPr lang="da-DK" sz="1400" b="1" dirty="0" err="1" smtClean="0"/>
            <a:t>tools</a:t>
          </a:r>
          <a:endParaRPr lang="da-DK" sz="1400" b="1" dirty="0"/>
        </a:p>
      </dgm:t>
    </dgm:pt>
    <dgm:pt modelId="{AEFAABE5-11D7-4F78-A026-836F54C1AA4C}" type="parTrans" cxnId="{10B7722E-BBE1-4E95-B72C-9B304F878088}">
      <dgm:prSet/>
      <dgm:spPr/>
      <dgm:t>
        <a:bodyPr/>
        <a:lstStyle/>
        <a:p>
          <a:endParaRPr lang="da-DK"/>
        </a:p>
      </dgm:t>
    </dgm:pt>
    <dgm:pt modelId="{EEEA906A-5732-4B19-AAC4-F044BC863A46}" type="sibTrans" cxnId="{10B7722E-BBE1-4E95-B72C-9B304F878088}">
      <dgm:prSet/>
      <dgm:spPr/>
      <dgm:t>
        <a:bodyPr/>
        <a:lstStyle/>
        <a:p>
          <a:endParaRPr lang="da-DK"/>
        </a:p>
      </dgm:t>
    </dgm:pt>
    <dgm:pt modelId="{06A62E8E-09B4-41AB-A412-A1CFC0EDCE09}">
      <dgm:prSet phldrT="[Text]" custT="1"/>
      <dgm:spPr/>
      <dgm:t>
        <a:bodyPr/>
        <a:lstStyle/>
        <a:p>
          <a:r>
            <a:rPr lang="da-DK" sz="1400" dirty="0" err="1" smtClean="0"/>
            <a:t>This</a:t>
          </a:r>
          <a:r>
            <a:rPr lang="da-DK" sz="1400" dirty="0" smtClean="0"/>
            <a:t> stage is ok to </a:t>
          </a:r>
          <a:r>
            <a:rPr lang="da-DK" sz="1400" dirty="0" err="1" smtClean="0"/>
            <a:t>get</a:t>
          </a:r>
          <a:r>
            <a:rPr lang="da-DK" sz="1400" dirty="0" smtClean="0"/>
            <a:t> an </a:t>
          </a:r>
          <a:r>
            <a:rPr lang="da-DK" sz="1400" dirty="0" err="1" smtClean="0"/>
            <a:t>approximate</a:t>
          </a:r>
          <a:r>
            <a:rPr lang="da-DK" sz="1400" dirty="0" smtClean="0"/>
            <a:t> </a:t>
          </a:r>
          <a:r>
            <a:rPr lang="da-DK" sz="1400" dirty="0" err="1" smtClean="0"/>
            <a:t>stability</a:t>
          </a:r>
          <a:r>
            <a:rPr lang="da-DK" sz="1400" dirty="0" smtClean="0"/>
            <a:t> </a:t>
          </a:r>
          <a:r>
            <a:rPr lang="da-DK" sz="1400" dirty="0" err="1" smtClean="0"/>
            <a:t>level</a:t>
          </a:r>
          <a:r>
            <a:rPr lang="da-DK" sz="1400" dirty="0" smtClean="0"/>
            <a:t>. </a:t>
          </a:r>
          <a:endParaRPr lang="da-DK" sz="1400" dirty="0"/>
        </a:p>
      </dgm:t>
    </dgm:pt>
    <dgm:pt modelId="{E705B295-1627-4F58-90F3-FD8A967F8F80}" type="parTrans" cxnId="{82CDE8EA-C068-440C-9AF2-52867BC85C5F}">
      <dgm:prSet/>
      <dgm:spPr/>
      <dgm:t>
        <a:bodyPr/>
        <a:lstStyle/>
        <a:p>
          <a:endParaRPr lang="da-DK"/>
        </a:p>
      </dgm:t>
    </dgm:pt>
    <dgm:pt modelId="{B79C9DE7-CFDD-4215-9332-A16A06F749B6}" type="sibTrans" cxnId="{82CDE8EA-C068-440C-9AF2-52867BC85C5F}">
      <dgm:prSet/>
      <dgm:spPr/>
      <dgm:t>
        <a:bodyPr/>
        <a:lstStyle/>
        <a:p>
          <a:endParaRPr lang="da-DK"/>
        </a:p>
      </dgm:t>
    </dgm:pt>
    <dgm:pt modelId="{73DE8540-B0DC-462A-8C1D-4452D73F245C}">
      <dgm:prSet phldrT="[Text]" custT="1"/>
      <dgm:spPr/>
      <dgm:t>
        <a:bodyPr/>
        <a:lstStyle/>
        <a:p>
          <a:r>
            <a:rPr lang="da-DK" sz="1400" dirty="0" smtClean="0"/>
            <a:t>But </a:t>
          </a:r>
          <a:r>
            <a:rPr lang="da-DK" sz="1400" dirty="0" err="1" smtClean="0"/>
            <a:t>cannot</a:t>
          </a:r>
          <a:r>
            <a:rPr lang="da-DK" sz="1400" dirty="0" smtClean="0"/>
            <a:t> </a:t>
          </a:r>
          <a:r>
            <a:rPr lang="da-DK" sz="1400" dirty="0" err="1" smtClean="0"/>
            <a:t>be</a:t>
          </a:r>
          <a:r>
            <a:rPr lang="da-DK" sz="1400" dirty="0" smtClean="0"/>
            <a:t> </a:t>
          </a:r>
          <a:r>
            <a:rPr lang="da-DK" sz="1400" dirty="0" err="1" smtClean="0"/>
            <a:t>used</a:t>
          </a:r>
          <a:r>
            <a:rPr lang="da-DK" sz="1400" dirty="0" smtClean="0"/>
            <a:t> for </a:t>
          </a:r>
          <a:r>
            <a:rPr lang="da-DK" sz="1400" dirty="0" err="1" smtClean="0"/>
            <a:t>detailed</a:t>
          </a:r>
          <a:r>
            <a:rPr lang="da-DK" sz="1400" dirty="0" smtClean="0"/>
            <a:t> </a:t>
          </a:r>
          <a:r>
            <a:rPr lang="da-DK" sz="1400" dirty="0" err="1" smtClean="0"/>
            <a:t>investigations</a:t>
          </a:r>
          <a:r>
            <a:rPr lang="da-DK" sz="1400" dirty="0" smtClean="0"/>
            <a:t>. </a:t>
          </a:r>
          <a:endParaRPr lang="da-DK" sz="1400" dirty="0"/>
        </a:p>
      </dgm:t>
    </dgm:pt>
    <dgm:pt modelId="{F379E0D2-5F91-4213-8D5C-D82C0CD7D009}" type="parTrans" cxnId="{9CF647A6-4199-4834-BD9A-7A14D0EB46E7}">
      <dgm:prSet/>
      <dgm:spPr/>
      <dgm:t>
        <a:bodyPr/>
        <a:lstStyle/>
        <a:p>
          <a:endParaRPr lang="da-DK"/>
        </a:p>
      </dgm:t>
    </dgm:pt>
    <dgm:pt modelId="{5C4F331D-BEAB-4AC9-92C2-7319103F4568}" type="sibTrans" cxnId="{9CF647A6-4199-4834-BD9A-7A14D0EB46E7}">
      <dgm:prSet/>
      <dgm:spPr/>
      <dgm:t>
        <a:bodyPr/>
        <a:lstStyle/>
        <a:p>
          <a:endParaRPr lang="da-DK"/>
        </a:p>
      </dgm:t>
    </dgm:pt>
    <dgm:pt modelId="{709C116A-69AE-43C4-B00B-B103ACE1E38F}">
      <dgm:prSet phldrT="[Text]" custT="1"/>
      <dgm:spPr/>
      <dgm:t>
        <a:bodyPr/>
        <a:lstStyle/>
        <a:p>
          <a:r>
            <a:rPr lang="da-DK" sz="1400" dirty="0" smtClean="0"/>
            <a:t>FE model is </a:t>
          </a:r>
          <a:r>
            <a:rPr lang="da-DK" sz="1400" dirty="0" err="1" smtClean="0"/>
            <a:t>build</a:t>
          </a:r>
          <a:r>
            <a:rPr lang="da-DK" sz="1400" dirty="0" smtClean="0"/>
            <a:t> and </a:t>
          </a:r>
          <a:r>
            <a:rPr lang="da-DK" sz="1400" dirty="0" err="1" smtClean="0"/>
            <a:t>Mockups</a:t>
          </a:r>
          <a:r>
            <a:rPr lang="da-DK" sz="1400" dirty="0" smtClean="0"/>
            <a:t> </a:t>
          </a:r>
          <a:r>
            <a:rPr lang="da-DK" sz="1400" dirty="0" err="1" smtClean="0"/>
            <a:t>are</a:t>
          </a:r>
          <a:r>
            <a:rPr lang="da-DK" sz="1400" dirty="0" smtClean="0"/>
            <a:t> </a:t>
          </a:r>
          <a:r>
            <a:rPr lang="da-DK" sz="1400" dirty="0" err="1" smtClean="0"/>
            <a:t>used</a:t>
          </a:r>
          <a:r>
            <a:rPr lang="da-DK" sz="1400" dirty="0" smtClean="0"/>
            <a:t> for </a:t>
          </a:r>
          <a:r>
            <a:rPr lang="da-DK" sz="1400" dirty="0" err="1" smtClean="0"/>
            <a:t>verification</a:t>
          </a:r>
          <a:endParaRPr lang="da-DK" sz="1400" dirty="0"/>
        </a:p>
      </dgm:t>
    </dgm:pt>
    <dgm:pt modelId="{5EC3F6CF-B029-435E-AE83-C96876A2DA19}" type="parTrans" cxnId="{679F9340-A9D8-45C9-A827-5579456313EA}">
      <dgm:prSet/>
      <dgm:spPr/>
      <dgm:t>
        <a:bodyPr/>
        <a:lstStyle/>
        <a:p>
          <a:endParaRPr lang="da-DK"/>
        </a:p>
      </dgm:t>
    </dgm:pt>
    <dgm:pt modelId="{58B948C4-0884-47D4-AB83-0B23F9AA4C37}" type="sibTrans" cxnId="{679F9340-A9D8-45C9-A827-5579456313EA}">
      <dgm:prSet/>
      <dgm:spPr/>
      <dgm:t>
        <a:bodyPr/>
        <a:lstStyle/>
        <a:p>
          <a:endParaRPr lang="da-DK"/>
        </a:p>
      </dgm:t>
    </dgm:pt>
    <dgm:pt modelId="{2DCEB8E6-EF86-43AC-B82E-EC690E779AC5}">
      <dgm:prSet phldrT="[Text]"/>
      <dgm:spPr/>
      <dgm:t>
        <a:bodyPr/>
        <a:lstStyle/>
        <a:p>
          <a:r>
            <a:rPr lang="da-DK" sz="1400" dirty="0" err="1" smtClean="0"/>
            <a:t>Better</a:t>
          </a:r>
          <a:r>
            <a:rPr lang="da-DK" sz="1400" dirty="0" smtClean="0"/>
            <a:t> </a:t>
          </a:r>
          <a:r>
            <a:rPr lang="da-DK" sz="1400" dirty="0" err="1" smtClean="0"/>
            <a:t>quality</a:t>
          </a:r>
          <a:r>
            <a:rPr lang="da-DK" sz="1400" dirty="0" smtClean="0"/>
            <a:t> </a:t>
          </a:r>
          <a:r>
            <a:rPr lang="da-DK" sz="1400" dirty="0" err="1" smtClean="0"/>
            <a:t>than</a:t>
          </a:r>
          <a:r>
            <a:rPr lang="da-DK" sz="1400" dirty="0" smtClean="0"/>
            <a:t> </a:t>
          </a:r>
          <a:r>
            <a:rPr lang="da-DK" sz="1400" dirty="0" err="1" smtClean="0"/>
            <a:t>printed</a:t>
          </a:r>
          <a:r>
            <a:rPr lang="da-DK" sz="1400" dirty="0" smtClean="0"/>
            <a:t> parts, but still </a:t>
          </a:r>
          <a:r>
            <a:rPr lang="da-DK" sz="1400" dirty="0" err="1" smtClean="0"/>
            <a:t>unprecise</a:t>
          </a:r>
          <a:r>
            <a:rPr lang="da-DK" sz="1400" dirty="0" smtClean="0"/>
            <a:t> parts, </a:t>
          </a:r>
          <a:r>
            <a:rPr lang="da-DK" sz="1400" dirty="0" err="1" smtClean="0"/>
            <a:t>which</a:t>
          </a:r>
          <a:r>
            <a:rPr lang="da-DK" sz="1400" dirty="0" smtClean="0"/>
            <a:t> </a:t>
          </a:r>
          <a:r>
            <a:rPr lang="da-DK" sz="1400" dirty="0" err="1" smtClean="0"/>
            <a:t>was</a:t>
          </a:r>
          <a:r>
            <a:rPr lang="da-DK" sz="1400" dirty="0" smtClean="0"/>
            <a:t> sensitive to L90 Super power and </a:t>
          </a:r>
          <a:r>
            <a:rPr lang="da-DK" sz="1400" dirty="0" err="1" smtClean="0"/>
            <a:t>distorted</a:t>
          </a:r>
          <a:r>
            <a:rPr lang="da-DK" sz="1400" dirty="0" smtClean="0"/>
            <a:t> the </a:t>
          </a:r>
          <a:r>
            <a:rPr lang="da-DK" sz="1400" dirty="0" err="1" smtClean="0"/>
            <a:t>stability</a:t>
          </a:r>
          <a:r>
            <a:rPr lang="da-DK" sz="1400" dirty="0" smtClean="0"/>
            <a:t> </a:t>
          </a:r>
          <a:r>
            <a:rPr lang="da-DK" sz="1400" dirty="0" err="1" smtClean="0"/>
            <a:t>investigations</a:t>
          </a:r>
          <a:r>
            <a:rPr lang="da-DK" sz="1400" dirty="0" smtClean="0"/>
            <a:t>.</a:t>
          </a:r>
          <a:endParaRPr lang="da-DK" sz="1400" dirty="0"/>
        </a:p>
      </dgm:t>
    </dgm:pt>
    <dgm:pt modelId="{D0878BB2-3373-4D7E-98A4-7C22EF79F369}" type="parTrans" cxnId="{FFE1A7AB-63FD-4ED4-818B-8820A0AB0928}">
      <dgm:prSet/>
      <dgm:spPr/>
      <dgm:t>
        <a:bodyPr/>
        <a:lstStyle/>
        <a:p>
          <a:endParaRPr lang="da-DK"/>
        </a:p>
      </dgm:t>
    </dgm:pt>
    <dgm:pt modelId="{2E744F1F-F931-4A73-9F45-92E6CED66F25}" type="sibTrans" cxnId="{FFE1A7AB-63FD-4ED4-818B-8820A0AB0928}">
      <dgm:prSet/>
      <dgm:spPr/>
      <dgm:t>
        <a:bodyPr/>
        <a:lstStyle/>
        <a:p>
          <a:endParaRPr lang="da-DK"/>
        </a:p>
      </dgm:t>
    </dgm:pt>
    <dgm:pt modelId="{24AE23AD-641F-4647-809B-A32A15A29DA9}">
      <dgm:prSet phldrT="[Text]" custT="1"/>
      <dgm:spPr/>
      <dgm:t>
        <a:bodyPr/>
        <a:lstStyle/>
        <a:p>
          <a:r>
            <a:rPr lang="da-DK" sz="1400" dirty="0" err="1" smtClean="0"/>
            <a:t>Validate</a:t>
          </a:r>
          <a:r>
            <a:rPr lang="da-DK" sz="1400" dirty="0" smtClean="0"/>
            <a:t> </a:t>
          </a:r>
          <a:r>
            <a:rPr lang="da-DK" sz="1400" dirty="0" err="1" smtClean="0"/>
            <a:t>that</a:t>
          </a:r>
          <a:r>
            <a:rPr lang="da-DK" sz="1400" dirty="0" smtClean="0"/>
            <a:t> EA </a:t>
          </a:r>
          <a:r>
            <a:rPr lang="da-DK" sz="1400" dirty="0" err="1" smtClean="0"/>
            <a:t>stability</a:t>
          </a:r>
          <a:r>
            <a:rPr lang="da-DK" sz="1400" dirty="0" smtClean="0"/>
            <a:t> </a:t>
          </a:r>
          <a:r>
            <a:rPr lang="da-DK" sz="1400" dirty="0" err="1" smtClean="0"/>
            <a:t>can</a:t>
          </a:r>
          <a:r>
            <a:rPr lang="da-DK" sz="1400" dirty="0" smtClean="0"/>
            <a:t> still </a:t>
          </a:r>
          <a:r>
            <a:rPr lang="da-DK" sz="1400" dirty="0" err="1" smtClean="0"/>
            <a:t>be</a:t>
          </a:r>
          <a:r>
            <a:rPr lang="da-DK" sz="1400" dirty="0" smtClean="0"/>
            <a:t> </a:t>
          </a:r>
          <a:r>
            <a:rPr lang="da-DK" sz="1400" dirty="0" err="1" smtClean="0"/>
            <a:t>obtained</a:t>
          </a:r>
          <a:r>
            <a:rPr lang="da-DK" sz="1400" dirty="0" smtClean="0"/>
            <a:t>.</a:t>
          </a:r>
          <a:endParaRPr lang="da-DK" sz="1400" dirty="0"/>
        </a:p>
      </dgm:t>
    </dgm:pt>
    <dgm:pt modelId="{8387690D-4A5A-4022-8008-D2D94797B5F5}" type="parTrans" cxnId="{7351F4DE-8A43-4ADA-B6F8-A052BDA365B4}">
      <dgm:prSet/>
      <dgm:spPr/>
      <dgm:t>
        <a:bodyPr/>
        <a:lstStyle/>
        <a:p>
          <a:endParaRPr lang="da-DK"/>
        </a:p>
      </dgm:t>
    </dgm:pt>
    <dgm:pt modelId="{48446402-7A83-4494-B5C1-302032B1910E}" type="sibTrans" cxnId="{7351F4DE-8A43-4ADA-B6F8-A052BDA365B4}">
      <dgm:prSet/>
      <dgm:spPr/>
      <dgm:t>
        <a:bodyPr/>
        <a:lstStyle/>
        <a:p>
          <a:endParaRPr lang="da-DK"/>
        </a:p>
      </dgm:t>
    </dgm:pt>
    <dgm:pt modelId="{39762806-335E-4BA4-9A20-0E458B51B885}">
      <dgm:prSet phldrT="[Text]" custT="1"/>
      <dgm:spPr/>
      <dgm:t>
        <a:bodyPr/>
        <a:lstStyle/>
        <a:p>
          <a:r>
            <a:rPr lang="da-DK" sz="1400" dirty="0" smtClean="0"/>
            <a:t>The rubber parts </a:t>
          </a:r>
          <a:r>
            <a:rPr lang="da-DK" sz="1400" dirty="0" err="1" smtClean="0"/>
            <a:t>needs</a:t>
          </a:r>
          <a:r>
            <a:rPr lang="da-DK" sz="1400" dirty="0" smtClean="0"/>
            <a:t> to </a:t>
          </a:r>
          <a:r>
            <a:rPr lang="da-DK" sz="1400" dirty="0" err="1" smtClean="0"/>
            <a:t>be</a:t>
          </a:r>
          <a:r>
            <a:rPr lang="da-DK" sz="1400" dirty="0" smtClean="0"/>
            <a:t> </a:t>
          </a:r>
          <a:r>
            <a:rPr lang="da-DK" sz="1400" dirty="0" err="1" smtClean="0"/>
            <a:t>moulded</a:t>
          </a:r>
          <a:r>
            <a:rPr lang="da-DK" sz="1400" dirty="0" smtClean="0"/>
            <a:t> in right </a:t>
          </a:r>
          <a:r>
            <a:rPr lang="da-DK" sz="1400" dirty="0" err="1" smtClean="0"/>
            <a:t>material</a:t>
          </a:r>
          <a:endParaRPr lang="da-DK" sz="1400" dirty="0"/>
        </a:p>
      </dgm:t>
    </dgm:pt>
    <dgm:pt modelId="{0D738425-5E97-4872-820D-2EBDA8A4D8A4}" type="parTrans" cxnId="{86988B4A-820F-40DB-8CF8-50E79D32356C}">
      <dgm:prSet/>
      <dgm:spPr/>
      <dgm:t>
        <a:bodyPr/>
        <a:lstStyle/>
        <a:p>
          <a:endParaRPr lang="da-DK"/>
        </a:p>
      </dgm:t>
    </dgm:pt>
    <dgm:pt modelId="{68429295-ED6E-4B23-B507-A885D0AFE890}" type="sibTrans" cxnId="{86988B4A-820F-40DB-8CF8-50E79D32356C}">
      <dgm:prSet/>
      <dgm:spPr/>
      <dgm:t>
        <a:bodyPr/>
        <a:lstStyle/>
        <a:p>
          <a:endParaRPr lang="da-DK"/>
        </a:p>
      </dgm:t>
    </dgm:pt>
    <dgm:pt modelId="{669F16D9-A494-48B4-966C-2AE0AF72BF9E}">
      <dgm:prSet phldrT="[Text]" custT="1"/>
      <dgm:spPr/>
      <dgm:t>
        <a:bodyPr/>
        <a:lstStyle/>
        <a:p>
          <a:r>
            <a:rPr lang="da-DK" sz="1400" dirty="0" smtClean="0"/>
            <a:t>EA </a:t>
          </a:r>
          <a:r>
            <a:rPr lang="da-DK" sz="1400" dirty="0" err="1" smtClean="0"/>
            <a:t>stability</a:t>
          </a:r>
          <a:r>
            <a:rPr lang="da-DK" sz="1400" dirty="0" smtClean="0"/>
            <a:t> </a:t>
          </a:r>
          <a:r>
            <a:rPr lang="da-DK" sz="1400" dirty="0" err="1" smtClean="0"/>
            <a:t>requirement</a:t>
          </a:r>
          <a:r>
            <a:rPr lang="da-DK" sz="1400" dirty="0" smtClean="0"/>
            <a:t> is to </a:t>
          </a:r>
          <a:r>
            <a:rPr lang="da-DK" sz="1400" dirty="0" err="1" smtClean="0"/>
            <a:t>get</a:t>
          </a:r>
          <a:r>
            <a:rPr lang="da-DK" sz="1400" dirty="0" smtClean="0"/>
            <a:t> 90% </a:t>
          </a:r>
          <a:r>
            <a:rPr lang="da-DK" sz="1400" dirty="0" err="1" smtClean="0"/>
            <a:t>yield</a:t>
          </a:r>
          <a:r>
            <a:rPr lang="da-DK" sz="1400" dirty="0" smtClean="0"/>
            <a:t> in </a:t>
          </a:r>
          <a:r>
            <a:rPr lang="da-DK" sz="1400" dirty="0" err="1" smtClean="0"/>
            <a:t>production</a:t>
          </a:r>
          <a:r>
            <a:rPr lang="da-DK" sz="1400" dirty="0" smtClean="0"/>
            <a:t> </a:t>
          </a:r>
          <a:r>
            <a:rPr lang="da-DK" sz="1100" dirty="0" smtClean="0"/>
            <a:t>(not </a:t>
          </a:r>
          <a:r>
            <a:rPr lang="da-DK" sz="1100" dirty="0" err="1" smtClean="0"/>
            <a:t>taken</a:t>
          </a:r>
          <a:r>
            <a:rPr lang="da-DK" sz="1100" dirty="0" smtClean="0"/>
            <a:t> </a:t>
          </a:r>
          <a:r>
            <a:rPr lang="da-DK" sz="1100" dirty="0" err="1" smtClean="0"/>
            <a:t>other</a:t>
          </a:r>
          <a:r>
            <a:rPr lang="da-DK" sz="1100" dirty="0" smtClean="0"/>
            <a:t> </a:t>
          </a:r>
          <a:r>
            <a:rPr lang="da-DK" sz="1100" dirty="0" err="1" smtClean="0"/>
            <a:t>failures</a:t>
          </a:r>
          <a:r>
            <a:rPr lang="da-DK" sz="1100" dirty="0" smtClean="0"/>
            <a:t> </a:t>
          </a:r>
          <a:r>
            <a:rPr lang="da-DK" sz="1100" dirty="0" err="1" smtClean="0"/>
            <a:t>into</a:t>
          </a:r>
          <a:r>
            <a:rPr lang="da-DK" sz="1100" dirty="0" smtClean="0"/>
            <a:t> </a:t>
          </a:r>
          <a:r>
            <a:rPr lang="da-DK" sz="1100" dirty="0" err="1" smtClean="0"/>
            <a:t>account</a:t>
          </a:r>
          <a:r>
            <a:rPr lang="da-DK" sz="1100" dirty="0" smtClean="0"/>
            <a:t>) </a:t>
          </a:r>
          <a:r>
            <a:rPr lang="da-DK" sz="1400" dirty="0" err="1" smtClean="0"/>
            <a:t>Some</a:t>
          </a:r>
          <a:r>
            <a:rPr lang="da-DK" sz="1400" dirty="0" smtClean="0"/>
            <a:t> </a:t>
          </a:r>
          <a:r>
            <a:rPr lang="da-DK" sz="1400" dirty="0" err="1" smtClean="0"/>
            <a:t>extra</a:t>
          </a:r>
          <a:r>
            <a:rPr lang="da-DK" sz="1400" dirty="0" smtClean="0"/>
            <a:t> margin </a:t>
          </a:r>
          <a:r>
            <a:rPr lang="da-DK" sz="1400" dirty="0" err="1" smtClean="0"/>
            <a:t>should</a:t>
          </a:r>
          <a:r>
            <a:rPr lang="da-DK" sz="1400" dirty="0" smtClean="0"/>
            <a:t> </a:t>
          </a:r>
          <a:r>
            <a:rPr lang="da-DK" sz="1400" dirty="0" err="1" smtClean="0"/>
            <a:t>be</a:t>
          </a:r>
          <a:r>
            <a:rPr lang="da-DK" sz="1400" dirty="0" smtClean="0"/>
            <a:t> </a:t>
          </a:r>
          <a:r>
            <a:rPr lang="da-DK" sz="1400" dirty="0" err="1" smtClean="0"/>
            <a:t>added</a:t>
          </a:r>
          <a:r>
            <a:rPr lang="da-DK" sz="1400" dirty="0" smtClean="0"/>
            <a:t> to </a:t>
          </a:r>
          <a:r>
            <a:rPr lang="da-DK" sz="1400" dirty="0" err="1" smtClean="0"/>
            <a:t>absorb</a:t>
          </a:r>
          <a:r>
            <a:rPr lang="da-DK" sz="1400" dirty="0" smtClean="0"/>
            <a:t> </a:t>
          </a:r>
          <a:r>
            <a:rPr lang="da-DK" sz="1400" dirty="0" err="1" smtClean="0"/>
            <a:t>changes</a:t>
          </a:r>
          <a:r>
            <a:rPr lang="da-DK" sz="1400" dirty="0" smtClean="0"/>
            <a:t> to new </a:t>
          </a:r>
          <a:r>
            <a:rPr lang="da-DK" sz="1400" dirty="0" err="1" smtClean="0"/>
            <a:t>tools</a:t>
          </a:r>
          <a:r>
            <a:rPr lang="da-DK" sz="1400" dirty="0" smtClean="0"/>
            <a:t> (</a:t>
          </a:r>
          <a:r>
            <a:rPr lang="da-DK" sz="1400" dirty="0" err="1" smtClean="0"/>
            <a:t>production</a:t>
          </a:r>
          <a:r>
            <a:rPr lang="da-DK" sz="1400" dirty="0" smtClean="0"/>
            <a:t> </a:t>
          </a:r>
          <a:r>
            <a:rPr lang="da-DK" sz="1400" dirty="0" err="1" smtClean="0"/>
            <a:t>tools</a:t>
          </a:r>
          <a:r>
            <a:rPr lang="da-DK" sz="1400" dirty="0" smtClean="0"/>
            <a:t>)</a:t>
          </a:r>
          <a:endParaRPr lang="da-DK" sz="1400" dirty="0"/>
        </a:p>
      </dgm:t>
    </dgm:pt>
    <dgm:pt modelId="{F4EB24D6-5B46-44AB-A9F4-68AEF5518708}" type="parTrans" cxnId="{35B0F26A-5134-4B65-B321-07630DCB096C}">
      <dgm:prSet/>
      <dgm:spPr/>
      <dgm:t>
        <a:bodyPr/>
        <a:lstStyle/>
        <a:p>
          <a:endParaRPr lang="da-DK"/>
        </a:p>
      </dgm:t>
    </dgm:pt>
    <dgm:pt modelId="{51F54260-1328-42B1-8F07-FA78CE63036F}" type="sibTrans" cxnId="{35B0F26A-5134-4B65-B321-07630DCB096C}">
      <dgm:prSet/>
      <dgm:spPr/>
      <dgm:t>
        <a:bodyPr/>
        <a:lstStyle/>
        <a:p>
          <a:endParaRPr lang="da-DK"/>
        </a:p>
      </dgm:t>
    </dgm:pt>
    <dgm:pt modelId="{9C6D8734-3123-428E-B793-06D78A92F22B}">
      <dgm:prSet phldrT="[Text]" custT="1"/>
      <dgm:spPr/>
      <dgm:t>
        <a:bodyPr/>
        <a:lstStyle/>
        <a:p>
          <a:r>
            <a:rPr lang="da-DK" sz="1400" dirty="0" smtClean="0"/>
            <a:t>EA </a:t>
          </a:r>
          <a:r>
            <a:rPr lang="da-DK" sz="1400" dirty="0" err="1" smtClean="0"/>
            <a:t>stability</a:t>
          </a:r>
          <a:r>
            <a:rPr lang="da-DK" sz="1400" dirty="0" smtClean="0"/>
            <a:t> </a:t>
          </a:r>
          <a:r>
            <a:rPr lang="da-DK" sz="1400" dirty="0" err="1" smtClean="0"/>
            <a:t>requirement</a:t>
          </a:r>
          <a:r>
            <a:rPr lang="da-DK" sz="1400" dirty="0" smtClean="0"/>
            <a:t> is to </a:t>
          </a:r>
          <a:r>
            <a:rPr lang="da-DK" sz="1400" dirty="0" err="1" smtClean="0"/>
            <a:t>get</a:t>
          </a:r>
          <a:r>
            <a:rPr lang="da-DK" sz="1400" dirty="0" smtClean="0"/>
            <a:t> 90% </a:t>
          </a:r>
          <a:r>
            <a:rPr lang="da-DK" sz="1400" dirty="0" err="1" smtClean="0"/>
            <a:t>yield</a:t>
          </a:r>
          <a:r>
            <a:rPr lang="da-DK" sz="1400" dirty="0" smtClean="0"/>
            <a:t> in </a:t>
          </a:r>
          <a:r>
            <a:rPr lang="da-DK" sz="1400" dirty="0" err="1" smtClean="0"/>
            <a:t>production</a:t>
          </a:r>
          <a:r>
            <a:rPr lang="da-DK" sz="1400" dirty="0" smtClean="0"/>
            <a:t> (not </a:t>
          </a:r>
          <a:r>
            <a:rPr lang="da-DK" sz="1400" dirty="0" err="1" smtClean="0"/>
            <a:t>taken</a:t>
          </a:r>
          <a:r>
            <a:rPr lang="da-DK" sz="1400" dirty="0" smtClean="0"/>
            <a:t> </a:t>
          </a:r>
          <a:r>
            <a:rPr lang="da-DK" sz="1400" dirty="0" err="1" smtClean="0"/>
            <a:t>other</a:t>
          </a:r>
          <a:r>
            <a:rPr lang="da-DK" sz="1400" dirty="0" smtClean="0"/>
            <a:t> </a:t>
          </a:r>
          <a:r>
            <a:rPr lang="da-DK" sz="1400" dirty="0" err="1" smtClean="0"/>
            <a:t>failures</a:t>
          </a:r>
          <a:r>
            <a:rPr lang="da-DK" sz="1400" dirty="0" smtClean="0"/>
            <a:t> </a:t>
          </a:r>
          <a:r>
            <a:rPr lang="da-DK" sz="1400" dirty="0" err="1" smtClean="0"/>
            <a:t>into</a:t>
          </a:r>
          <a:r>
            <a:rPr lang="da-DK" sz="1400" dirty="0" smtClean="0"/>
            <a:t> </a:t>
          </a:r>
          <a:r>
            <a:rPr lang="da-DK" sz="1400" dirty="0" err="1" smtClean="0"/>
            <a:t>account</a:t>
          </a:r>
          <a:r>
            <a:rPr lang="da-DK" sz="1400" dirty="0" smtClean="0"/>
            <a:t>)</a:t>
          </a:r>
          <a:endParaRPr lang="da-DK" sz="1400" dirty="0"/>
        </a:p>
      </dgm:t>
    </dgm:pt>
    <dgm:pt modelId="{4FD8AECC-B58E-4785-8E6A-C681D7AEBA7F}" type="parTrans" cxnId="{0C90469A-78A1-4822-A537-6DD218C86A09}">
      <dgm:prSet/>
      <dgm:spPr/>
      <dgm:t>
        <a:bodyPr/>
        <a:lstStyle/>
        <a:p>
          <a:endParaRPr lang="da-DK"/>
        </a:p>
      </dgm:t>
    </dgm:pt>
    <dgm:pt modelId="{07838B97-3F7F-45D3-8A15-F971C149831C}" type="sibTrans" cxnId="{0C90469A-78A1-4822-A537-6DD218C86A09}">
      <dgm:prSet/>
      <dgm:spPr/>
      <dgm:t>
        <a:bodyPr/>
        <a:lstStyle/>
        <a:p>
          <a:endParaRPr lang="da-DK"/>
        </a:p>
      </dgm:t>
    </dgm:pt>
    <dgm:pt modelId="{56F77472-608B-4569-B167-B9100E5AA10C}" type="pres">
      <dgm:prSet presAssocID="{69786839-FDCC-466C-8920-167FB423767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B79E8CEE-7861-4D32-8E7A-5A19D22026D6}" type="pres">
      <dgm:prSet presAssocID="{4C2B8CDA-29BF-43F6-8271-B1573C5E77C2}" presName="composite" presStyleCnt="0"/>
      <dgm:spPr/>
    </dgm:pt>
    <dgm:pt modelId="{338932BF-7D3E-420B-8B2A-45779A55E851}" type="pres">
      <dgm:prSet presAssocID="{4C2B8CDA-29BF-43F6-8271-B1573C5E77C2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1B4055F-899B-4340-BEA3-031F3CDCA545}" type="pres">
      <dgm:prSet presAssocID="{4C2B8CDA-29BF-43F6-8271-B1573C5E77C2}" presName="parSh" presStyleLbl="node1" presStyleIdx="0" presStyleCnt="3"/>
      <dgm:spPr/>
      <dgm:t>
        <a:bodyPr/>
        <a:lstStyle/>
        <a:p>
          <a:endParaRPr lang="da-DK"/>
        </a:p>
      </dgm:t>
    </dgm:pt>
    <dgm:pt modelId="{DF74A6C0-CAD1-40CC-8284-A390647035D2}" type="pres">
      <dgm:prSet presAssocID="{4C2B8CDA-29BF-43F6-8271-B1573C5E77C2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9643177-5B43-48A4-AB7B-B1C4211EAB9C}" type="pres">
      <dgm:prSet presAssocID="{A021E858-F38A-4228-975B-FEA0105F2B4E}" presName="sibTrans" presStyleLbl="sibTrans2D1" presStyleIdx="0" presStyleCnt="2"/>
      <dgm:spPr/>
      <dgm:t>
        <a:bodyPr/>
        <a:lstStyle/>
        <a:p>
          <a:endParaRPr lang="da-DK"/>
        </a:p>
      </dgm:t>
    </dgm:pt>
    <dgm:pt modelId="{DC7EF18F-D9A0-4ACD-B287-E9DC6B5B3176}" type="pres">
      <dgm:prSet presAssocID="{A021E858-F38A-4228-975B-FEA0105F2B4E}" presName="connTx" presStyleLbl="sibTrans2D1" presStyleIdx="0" presStyleCnt="2"/>
      <dgm:spPr/>
      <dgm:t>
        <a:bodyPr/>
        <a:lstStyle/>
        <a:p>
          <a:endParaRPr lang="da-DK"/>
        </a:p>
      </dgm:t>
    </dgm:pt>
    <dgm:pt modelId="{4EFD4E27-E269-4DC3-9241-AF9FF78182FC}" type="pres">
      <dgm:prSet presAssocID="{303B2015-1E29-40A7-9B99-4582D138792B}" presName="composite" presStyleCnt="0"/>
      <dgm:spPr/>
    </dgm:pt>
    <dgm:pt modelId="{94636D44-05C0-432E-9659-356308D41BF3}" type="pres">
      <dgm:prSet presAssocID="{303B2015-1E29-40A7-9B99-4582D138792B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DE76C29-718E-449D-96D0-0BA68CA0374A}" type="pres">
      <dgm:prSet presAssocID="{303B2015-1E29-40A7-9B99-4582D138792B}" presName="parSh" presStyleLbl="node1" presStyleIdx="1" presStyleCnt="3"/>
      <dgm:spPr/>
      <dgm:t>
        <a:bodyPr/>
        <a:lstStyle/>
        <a:p>
          <a:endParaRPr lang="da-DK"/>
        </a:p>
      </dgm:t>
    </dgm:pt>
    <dgm:pt modelId="{178A89E6-2636-484A-8F0D-854ABEFE4948}" type="pres">
      <dgm:prSet presAssocID="{303B2015-1E29-40A7-9B99-4582D138792B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0C13A24-BEE2-4973-92E0-E4DA67E512E9}" type="pres">
      <dgm:prSet presAssocID="{7535D326-F215-4760-B949-708421253934}" presName="sibTrans" presStyleLbl="sibTrans2D1" presStyleIdx="1" presStyleCnt="2"/>
      <dgm:spPr/>
      <dgm:t>
        <a:bodyPr/>
        <a:lstStyle/>
        <a:p>
          <a:endParaRPr lang="da-DK"/>
        </a:p>
      </dgm:t>
    </dgm:pt>
    <dgm:pt modelId="{FC7EC620-CFF7-4B49-AA8E-6C992FC9FE7A}" type="pres">
      <dgm:prSet presAssocID="{7535D326-F215-4760-B949-708421253934}" presName="connTx" presStyleLbl="sibTrans2D1" presStyleIdx="1" presStyleCnt="2"/>
      <dgm:spPr/>
      <dgm:t>
        <a:bodyPr/>
        <a:lstStyle/>
        <a:p>
          <a:endParaRPr lang="da-DK"/>
        </a:p>
      </dgm:t>
    </dgm:pt>
    <dgm:pt modelId="{A04EFD18-F891-4B0B-BCBE-629804FD2810}" type="pres">
      <dgm:prSet presAssocID="{118B04F2-8F37-424F-9578-4E7A344AD540}" presName="composite" presStyleCnt="0"/>
      <dgm:spPr/>
    </dgm:pt>
    <dgm:pt modelId="{5CDBA40F-C6C3-4FDA-BC84-21DA07BB7579}" type="pres">
      <dgm:prSet presAssocID="{118B04F2-8F37-424F-9578-4E7A344AD540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DBE95B9-D123-47B9-B3CE-1677D206C1AD}" type="pres">
      <dgm:prSet presAssocID="{118B04F2-8F37-424F-9578-4E7A344AD540}" presName="parSh" presStyleLbl="node1" presStyleIdx="2" presStyleCnt="3"/>
      <dgm:spPr/>
      <dgm:t>
        <a:bodyPr/>
        <a:lstStyle/>
        <a:p>
          <a:endParaRPr lang="da-DK"/>
        </a:p>
      </dgm:t>
    </dgm:pt>
    <dgm:pt modelId="{9E935C43-53D8-400A-8F2C-C3CABEE74AE4}" type="pres">
      <dgm:prSet presAssocID="{118B04F2-8F37-424F-9578-4E7A344AD540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86988B4A-820F-40DB-8CF8-50E79D32356C}" srcId="{4C2B8CDA-29BF-43F6-8271-B1573C5E77C2}" destId="{39762806-335E-4BA4-9A20-0E458B51B885}" srcOrd="3" destOrd="0" parTransId="{0D738425-5E97-4872-820D-2EBDA8A4D8A4}" sibTransId="{68429295-ED6E-4B23-B507-A885D0AFE890}"/>
    <dgm:cxn modelId="{3514F2F4-570D-4AAA-B754-6AB9EDEBCECC}" type="presOf" srcId="{39762806-335E-4BA4-9A20-0E458B51B885}" destId="{DF74A6C0-CAD1-40CC-8284-A390647035D2}" srcOrd="0" destOrd="3" presId="urn:microsoft.com/office/officeart/2005/8/layout/process3"/>
    <dgm:cxn modelId="{F3BCDFBD-4707-4517-B6D7-59ECEF29917D}" type="presOf" srcId="{ABE19C66-AF3F-4DFF-A738-526CCFFD19A6}" destId="{DF74A6C0-CAD1-40CC-8284-A390647035D2}" srcOrd="0" destOrd="0" presId="urn:microsoft.com/office/officeart/2005/8/layout/process3"/>
    <dgm:cxn modelId="{9CF647A6-4199-4834-BD9A-7A14D0EB46E7}" srcId="{4C2B8CDA-29BF-43F6-8271-B1573C5E77C2}" destId="{73DE8540-B0DC-462A-8C1D-4452D73F245C}" srcOrd="2" destOrd="0" parTransId="{F379E0D2-5F91-4213-8D5C-D82C0CD7D009}" sibTransId="{5C4F331D-BEAB-4AC9-92C2-7319103F4568}"/>
    <dgm:cxn modelId="{E581DB4A-2CB2-4572-A421-D4BA6D33D891}" type="presOf" srcId="{7F7F530E-8CFD-43A3-8AE4-21BCB86343D4}" destId="{178A89E6-2636-484A-8F0D-854ABEFE4948}" srcOrd="0" destOrd="0" presId="urn:microsoft.com/office/officeart/2005/8/layout/process3"/>
    <dgm:cxn modelId="{7FDDE903-B0B3-488D-BA01-ED4CA96386E1}" type="presOf" srcId="{06A62E8E-09B4-41AB-A412-A1CFC0EDCE09}" destId="{DF74A6C0-CAD1-40CC-8284-A390647035D2}" srcOrd="0" destOrd="1" presId="urn:microsoft.com/office/officeart/2005/8/layout/process3"/>
    <dgm:cxn modelId="{7351F4DE-8A43-4ADA-B6F8-A052BDA365B4}" srcId="{118B04F2-8F37-424F-9578-4E7A344AD540}" destId="{24AE23AD-641F-4647-809B-A32A15A29DA9}" srcOrd="1" destOrd="0" parTransId="{8387690D-4A5A-4022-8008-D2D94797B5F5}" sibTransId="{48446402-7A83-4494-B5C1-302032B1910E}"/>
    <dgm:cxn modelId="{5B357AC9-2C86-4AAE-93E4-9D76619469BF}" srcId="{4C2B8CDA-29BF-43F6-8271-B1573C5E77C2}" destId="{ABE19C66-AF3F-4DFF-A738-526CCFFD19A6}" srcOrd="0" destOrd="0" parTransId="{2A060321-ACF9-4768-8083-F50B6B65ED27}" sibTransId="{9F25698B-836C-4364-AC9F-D2A59430312A}"/>
    <dgm:cxn modelId="{15AEB5E2-D18B-4985-B304-F5ADE1E3FCD8}" type="presOf" srcId="{709C116A-69AE-43C4-B00B-B103ACE1E38F}" destId="{DF74A6C0-CAD1-40CC-8284-A390647035D2}" srcOrd="0" destOrd="4" presId="urn:microsoft.com/office/officeart/2005/8/layout/process3"/>
    <dgm:cxn modelId="{A66D7FE3-2138-4B73-8823-A64224AA27A4}" type="presOf" srcId="{73DE8540-B0DC-462A-8C1D-4452D73F245C}" destId="{DF74A6C0-CAD1-40CC-8284-A390647035D2}" srcOrd="0" destOrd="2" presId="urn:microsoft.com/office/officeart/2005/8/layout/process3"/>
    <dgm:cxn modelId="{352BF611-CAB6-42F2-8311-7D89981EA1DF}" type="presOf" srcId="{118B04F2-8F37-424F-9578-4E7A344AD540}" destId="{2DBE95B9-D123-47B9-B3CE-1677D206C1AD}" srcOrd="1" destOrd="0" presId="urn:microsoft.com/office/officeart/2005/8/layout/process3"/>
    <dgm:cxn modelId="{AA5CC0EB-2545-4E0F-AD14-D04DADB53A9E}" type="presOf" srcId="{4C2B8CDA-29BF-43F6-8271-B1573C5E77C2}" destId="{338932BF-7D3E-420B-8B2A-45779A55E851}" srcOrd="0" destOrd="0" presId="urn:microsoft.com/office/officeart/2005/8/layout/process3"/>
    <dgm:cxn modelId="{FFE1A7AB-63FD-4ED4-818B-8820A0AB0928}" srcId="{303B2015-1E29-40A7-9B99-4582D138792B}" destId="{2DCEB8E6-EF86-43AC-B82E-EC690E779AC5}" srcOrd="1" destOrd="0" parTransId="{D0878BB2-3373-4D7E-98A4-7C22EF79F369}" sibTransId="{2E744F1F-F931-4A73-9F45-92E6CED66F25}"/>
    <dgm:cxn modelId="{0214FAB1-4FD2-434C-A2A9-1AD55AA1DFA5}" type="presOf" srcId="{A021E858-F38A-4228-975B-FEA0105F2B4E}" destId="{B9643177-5B43-48A4-AB7B-B1C4211EAB9C}" srcOrd="0" destOrd="0" presId="urn:microsoft.com/office/officeart/2005/8/layout/process3"/>
    <dgm:cxn modelId="{0355534F-253F-41E3-AB92-C6CAB9879675}" type="presOf" srcId="{118B04F2-8F37-424F-9578-4E7A344AD540}" destId="{5CDBA40F-C6C3-4FDA-BC84-21DA07BB7579}" srcOrd="0" destOrd="0" presId="urn:microsoft.com/office/officeart/2005/8/layout/process3"/>
    <dgm:cxn modelId="{D2C058F8-C41A-43A3-973E-751C21E92185}" type="presOf" srcId="{2CDC78FD-5385-420C-940F-068D796B6DF9}" destId="{9E935C43-53D8-400A-8F2C-C3CABEE74AE4}" srcOrd="0" destOrd="0" presId="urn:microsoft.com/office/officeart/2005/8/layout/process3"/>
    <dgm:cxn modelId="{0C90469A-78A1-4822-A537-6DD218C86A09}" srcId="{118B04F2-8F37-424F-9578-4E7A344AD540}" destId="{9C6D8734-3123-428E-B793-06D78A92F22B}" srcOrd="2" destOrd="0" parTransId="{4FD8AECC-B58E-4785-8E6A-C681D7AEBA7F}" sibTransId="{07838B97-3F7F-45D3-8A15-F971C149831C}"/>
    <dgm:cxn modelId="{10B7722E-BBE1-4E95-B72C-9B304F878088}" srcId="{118B04F2-8F37-424F-9578-4E7A344AD540}" destId="{2CDC78FD-5385-420C-940F-068D796B6DF9}" srcOrd="0" destOrd="0" parTransId="{AEFAABE5-11D7-4F78-A026-836F54C1AA4C}" sibTransId="{EEEA906A-5732-4B19-AAC4-F044BC863A46}"/>
    <dgm:cxn modelId="{7A163C70-489D-4487-968F-C020A0A753CC}" type="presOf" srcId="{7535D326-F215-4760-B949-708421253934}" destId="{F0C13A24-BEE2-4973-92E0-E4DA67E512E9}" srcOrd="0" destOrd="0" presId="urn:microsoft.com/office/officeart/2005/8/layout/process3"/>
    <dgm:cxn modelId="{077EA997-E151-4478-BA63-DE731057FC3E}" type="presOf" srcId="{24AE23AD-641F-4647-809B-A32A15A29DA9}" destId="{9E935C43-53D8-400A-8F2C-C3CABEE74AE4}" srcOrd="0" destOrd="1" presId="urn:microsoft.com/office/officeart/2005/8/layout/process3"/>
    <dgm:cxn modelId="{C0482A56-FE89-4D60-B218-D339DBD9BC45}" type="presOf" srcId="{A021E858-F38A-4228-975B-FEA0105F2B4E}" destId="{DC7EF18F-D9A0-4ACD-B287-E9DC6B5B3176}" srcOrd="1" destOrd="0" presId="urn:microsoft.com/office/officeart/2005/8/layout/process3"/>
    <dgm:cxn modelId="{D6D2BAE3-9E09-4CE2-AF1A-13D7739898A1}" type="presOf" srcId="{69786839-FDCC-466C-8920-167FB4237670}" destId="{56F77472-608B-4569-B167-B9100E5AA10C}" srcOrd="0" destOrd="0" presId="urn:microsoft.com/office/officeart/2005/8/layout/process3"/>
    <dgm:cxn modelId="{B34E8026-B4ED-4424-9216-4CEC9D65BFBE}" type="presOf" srcId="{303B2015-1E29-40A7-9B99-4582D138792B}" destId="{1DE76C29-718E-449D-96D0-0BA68CA0374A}" srcOrd="1" destOrd="0" presId="urn:microsoft.com/office/officeart/2005/8/layout/process3"/>
    <dgm:cxn modelId="{86908F69-C82C-44D3-81E7-DCF3F62DBD1D}" srcId="{69786839-FDCC-466C-8920-167FB4237670}" destId="{303B2015-1E29-40A7-9B99-4582D138792B}" srcOrd="1" destOrd="0" parTransId="{8A58C084-A805-4F74-8E05-68D345C84B8B}" sibTransId="{7535D326-F215-4760-B949-708421253934}"/>
    <dgm:cxn modelId="{82CDE8EA-C068-440C-9AF2-52867BC85C5F}" srcId="{4C2B8CDA-29BF-43F6-8271-B1573C5E77C2}" destId="{06A62E8E-09B4-41AB-A412-A1CFC0EDCE09}" srcOrd="1" destOrd="0" parTransId="{E705B295-1627-4F58-90F3-FD8A967F8F80}" sibTransId="{B79C9DE7-CFDD-4215-9332-A16A06F749B6}"/>
    <dgm:cxn modelId="{719EC6C6-0D92-4527-97F2-37EB455726C4}" type="presOf" srcId="{669F16D9-A494-48B4-966C-2AE0AF72BF9E}" destId="{178A89E6-2636-484A-8F0D-854ABEFE4948}" srcOrd="0" destOrd="2" presId="urn:microsoft.com/office/officeart/2005/8/layout/process3"/>
    <dgm:cxn modelId="{83B1AE87-77E3-4763-BEA0-E3445663ED01}" type="presOf" srcId="{4C2B8CDA-29BF-43F6-8271-B1573C5E77C2}" destId="{B1B4055F-899B-4340-BEA3-031F3CDCA545}" srcOrd="1" destOrd="0" presId="urn:microsoft.com/office/officeart/2005/8/layout/process3"/>
    <dgm:cxn modelId="{679F9340-A9D8-45C9-A827-5579456313EA}" srcId="{4C2B8CDA-29BF-43F6-8271-B1573C5E77C2}" destId="{709C116A-69AE-43C4-B00B-B103ACE1E38F}" srcOrd="4" destOrd="0" parTransId="{5EC3F6CF-B029-435E-AE83-C96876A2DA19}" sibTransId="{58B948C4-0884-47D4-AB83-0B23F9AA4C37}"/>
    <dgm:cxn modelId="{35B0F26A-5134-4B65-B321-07630DCB096C}" srcId="{303B2015-1E29-40A7-9B99-4582D138792B}" destId="{669F16D9-A494-48B4-966C-2AE0AF72BF9E}" srcOrd="2" destOrd="0" parTransId="{F4EB24D6-5B46-44AB-A9F4-68AEF5518708}" sibTransId="{51F54260-1328-42B1-8F07-FA78CE63036F}"/>
    <dgm:cxn modelId="{7C1D9F00-610D-4E43-8BDC-C94BE20490AB}" srcId="{69786839-FDCC-466C-8920-167FB4237670}" destId="{4C2B8CDA-29BF-43F6-8271-B1573C5E77C2}" srcOrd="0" destOrd="0" parTransId="{0C8FBD1B-C5F5-42EC-A81E-419E646D83DB}" sibTransId="{A021E858-F38A-4228-975B-FEA0105F2B4E}"/>
    <dgm:cxn modelId="{17F7FA55-2792-49A5-A305-8DA05410B4C4}" srcId="{303B2015-1E29-40A7-9B99-4582D138792B}" destId="{7F7F530E-8CFD-43A3-8AE4-21BCB86343D4}" srcOrd="0" destOrd="0" parTransId="{9602A163-62B5-4404-B18B-C8A659216994}" sibTransId="{C08D7D00-233F-4450-A463-C38BE200D5E0}"/>
    <dgm:cxn modelId="{CBEEAC81-B81D-4838-8FF4-F53F00EF4640}" type="presOf" srcId="{303B2015-1E29-40A7-9B99-4582D138792B}" destId="{94636D44-05C0-432E-9659-356308D41BF3}" srcOrd="0" destOrd="0" presId="urn:microsoft.com/office/officeart/2005/8/layout/process3"/>
    <dgm:cxn modelId="{2101F188-F566-417B-B04F-387817AFBB6C}" type="presOf" srcId="{2DCEB8E6-EF86-43AC-B82E-EC690E779AC5}" destId="{178A89E6-2636-484A-8F0D-854ABEFE4948}" srcOrd="0" destOrd="1" presId="urn:microsoft.com/office/officeart/2005/8/layout/process3"/>
    <dgm:cxn modelId="{81ACE7AB-0B9D-4645-8FCB-BE582690C92B}" type="presOf" srcId="{7535D326-F215-4760-B949-708421253934}" destId="{FC7EC620-CFF7-4B49-AA8E-6C992FC9FE7A}" srcOrd="1" destOrd="0" presId="urn:microsoft.com/office/officeart/2005/8/layout/process3"/>
    <dgm:cxn modelId="{8365B8E6-E49E-4CA4-AF10-862E61EED7B0}" type="presOf" srcId="{9C6D8734-3123-428E-B793-06D78A92F22B}" destId="{9E935C43-53D8-400A-8F2C-C3CABEE74AE4}" srcOrd="0" destOrd="2" presId="urn:microsoft.com/office/officeart/2005/8/layout/process3"/>
    <dgm:cxn modelId="{43745920-42F7-49BF-8BD6-3E71751F6429}" srcId="{69786839-FDCC-466C-8920-167FB4237670}" destId="{118B04F2-8F37-424F-9578-4E7A344AD540}" srcOrd="2" destOrd="0" parTransId="{21BB599F-2260-4D9E-B852-DACBE818896D}" sibTransId="{75E2B8AF-8721-432E-84E2-713B44019AE0}"/>
    <dgm:cxn modelId="{16C13BDF-0049-4599-B31F-C3C267C704F9}" type="presParOf" srcId="{56F77472-608B-4569-B167-B9100E5AA10C}" destId="{B79E8CEE-7861-4D32-8E7A-5A19D22026D6}" srcOrd="0" destOrd="0" presId="urn:microsoft.com/office/officeart/2005/8/layout/process3"/>
    <dgm:cxn modelId="{562C6FD1-CC5A-44F7-B951-DFA4BBA469A4}" type="presParOf" srcId="{B79E8CEE-7861-4D32-8E7A-5A19D22026D6}" destId="{338932BF-7D3E-420B-8B2A-45779A55E851}" srcOrd="0" destOrd="0" presId="urn:microsoft.com/office/officeart/2005/8/layout/process3"/>
    <dgm:cxn modelId="{1FC0F8D6-F00A-4498-8765-0CE401333561}" type="presParOf" srcId="{B79E8CEE-7861-4D32-8E7A-5A19D22026D6}" destId="{B1B4055F-899B-4340-BEA3-031F3CDCA545}" srcOrd="1" destOrd="0" presId="urn:microsoft.com/office/officeart/2005/8/layout/process3"/>
    <dgm:cxn modelId="{608B29A4-961E-4E0D-976F-8C77B00FCDF2}" type="presParOf" srcId="{B79E8CEE-7861-4D32-8E7A-5A19D22026D6}" destId="{DF74A6C0-CAD1-40CC-8284-A390647035D2}" srcOrd="2" destOrd="0" presId="urn:microsoft.com/office/officeart/2005/8/layout/process3"/>
    <dgm:cxn modelId="{C9863470-8CCC-4641-8761-7599B5A426C1}" type="presParOf" srcId="{56F77472-608B-4569-B167-B9100E5AA10C}" destId="{B9643177-5B43-48A4-AB7B-B1C4211EAB9C}" srcOrd="1" destOrd="0" presId="urn:microsoft.com/office/officeart/2005/8/layout/process3"/>
    <dgm:cxn modelId="{200E0E49-1E42-40A6-8948-B08D360B9A0E}" type="presParOf" srcId="{B9643177-5B43-48A4-AB7B-B1C4211EAB9C}" destId="{DC7EF18F-D9A0-4ACD-B287-E9DC6B5B3176}" srcOrd="0" destOrd="0" presId="urn:microsoft.com/office/officeart/2005/8/layout/process3"/>
    <dgm:cxn modelId="{0BC4A937-BF8F-40EB-ACF3-7A4AB4E5BACE}" type="presParOf" srcId="{56F77472-608B-4569-B167-B9100E5AA10C}" destId="{4EFD4E27-E269-4DC3-9241-AF9FF78182FC}" srcOrd="2" destOrd="0" presId="urn:microsoft.com/office/officeart/2005/8/layout/process3"/>
    <dgm:cxn modelId="{F7173BE3-2C69-4648-B278-5149EA7932AD}" type="presParOf" srcId="{4EFD4E27-E269-4DC3-9241-AF9FF78182FC}" destId="{94636D44-05C0-432E-9659-356308D41BF3}" srcOrd="0" destOrd="0" presId="urn:microsoft.com/office/officeart/2005/8/layout/process3"/>
    <dgm:cxn modelId="{8F8C5082-1DAF-4BE3-A592-92D5252955F8}" type="presParOf" srcId="{4EFD4E27-E269-4DC3-9241-AF9FF78182FC}" destId="{1DE76C29-718E-449D-96D0-0BA68CA0374A}" srcOrd="1" destOrd="0" presId="urn:microsoft.com/office/officeart/2005/8/layout/process3"/>
    <dgm:cxn modelId="{169E7909-4D3C-49AB-929F-8A70E6832FD1}" type="presParOf" srcId="{4EFD4E27-E269-4DC3-9241-AF9FF78182FC}" destId="{178A89E6-2636-484A-8F0D-854ABEFE4948}" srcOrd="2" destOrd="0" presId="urn:microsoft.com/office/officeart/2005/8/layout/process3"/>
    <dgm:cxn modelId="{66364426-D470-4E47-920C-FC927E459622}" type="presParOf" srcId="{56F77472-608B-4569-B167-B9100E5AA10C}" destId="{F0C13A24-BEE2-4973-92E0-E4DA67E512E9}" srcOrd="3" destOrd="0" presId="urn:microsoft.com/office/officeart/2005/8/layout/process3"/>
    <dgm:cxn modelId="{B1E73A9F-49FA-4334-9A22-F5BABDB459BC}" type="presParOf" srcId="{F0C13A24-BEE2-4973-92E0-E4DA67E512E9}" destId="{FC7EC620-CFF7-4B49-AA8E-6C992FC9FE7A}" srcOrd="0" destOrd="0" presId="urn:microsoft.com/office/officeart/2005/8/layout/process3"/>
    <dgm:cxn modelId="{C7F9A17A-78B5-40C5-84C4-583E01D56145}" type="presParOf" srcId="{56F77472-608B-4569-B167-B9100E5AA10C}" destId="{A04EFD18-F891-4B0B-BCBE-629804FD2810}" srcOrd="4" destOrd="0" presId="urn:microsoft.com/office/officeart/2005/8/layout/process3"/>
    <dgm:cxn modelId="{90DD33BD-A33A-4464-8F73-59A4D1E369A4}" type="presParOf" srcId="{A04EFD18-F891-4B0B-BCBE-629804FD2810}" destId="{5CDBA40F-C6C3-4FDA-BC84-21DA07BB7579}" srcOrd="0" destOrd="0" presId="urn:microsoft.com/office/officeart/2005/8/layout/process3"/>
    <dgm:cxn modelId="{3251E41D-0EDC-4769-96DE-C1B0F302E1E0}" type="presParOf" srcId="{A04EFD18-F891-4B0B-BCBE-629804FD2810}" destId="{2DBE95B9-D123-47B9-B3CE-1677D206C1AD}" srcOrd="1" destOrd="0" presId="urn:microsoft.com/office/officeart/2005/8/layout/process3"/>
    <dgm:cxn modelId="{FF90090C-A363-4842-BFE8-8CFD1801A140}" type="presParOf" srcId="{A04EFD18-F891-4B0B-BCBE-629804FD2810}" destId="{9E935C43-53D8-400A-8F2C-C3CABEE74AE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7F698-F7FE-204E-81FC-780180AD0797}" type="datetimeFigureOut">
              <a:rPr lang="en-US" smtClean="0">
                <a:latin typeface="Arial"/>
              </a:rPr>
              <a:t>3/6/2017</a:t>
            </a:fld>
            <a:endParaRPr lang="en-GB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0707-FC60-8749-9D64-CB1A0278D3A5}" type="slidenum">
              <a:rPr lang="en-GB" smtClean="0">
                <a:latin typeface="Arial"/>
              </a:rPr>
              <a:t>‹#›</a:t>
            </a:fld>
            <a:endParaRPr lang="en-GB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3250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3687ED8A-BCDF-794E-97C6-BAB562E72AB0}" type="datetimeFigureOut">
              <a:rPr lang="en-US" smtClean="0"/>
              <a:pPr/>
              <a:t>3/6/2017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1B2E9501-0A73-994E-8DAA-B493BD46E17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128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E0AF4-1449-4FBE-BDCB-8EAA9BA6973E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508" y="4342450"/>
            <a:ext cx="5028986" cy="4115824"/>
          </a:xfrm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8684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/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143999" cy="329366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8776" y="3984702"/>
            <a:ext cx="8426450" cy="639686"/>
          </a:xfrm>
          <a:effectLst/>
        </p:spPr>
        <p:txBody>
          <a:bodyPr lIns="0" numCol="2" spcCol="25200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58776" y="3472443"/>
            <a:ext cx="8426450" cy="426392"/>
          </a:xfrm>
          <a:effectLst/>
        </p:spPr>
        <p:txBody>
          <a:bodyPr lIns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0" kern="1200" dirty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45655" y="4907593"/>
            <a:ext cx="4960327" cy="209790"/>
          </a:xfrm>
        </p:spPr>
        <p:txBody>
          <a:bodyPr/>
          <a:lstStyle/>
          <a:p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0" y="4974772"/>
            <a:ext cx="1379170" cy="101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94" y="2901951"/>
            <a:ext cx="6275201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9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ground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0" y="4974772"/>
            <a:ext cx="1379170" cy="1019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0045" y="4777740"/>
            <a:ext cx="818356" cy="2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4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Dark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8" y="4975943"/>
            <a:ext cx="1376072" cy="1008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06304" y="1402081"/>
            <a:ext cx="4078922" cy="32223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>
          <a:xfrm>
            <a:off x="4706303" y="241300"/>
            <a:ext cx="4078922" cy="854075"/>
          </a:xfrm>
          <a:noFill/>
        </p:spPr>
        <p:txBody>
          <a:bodyPr vert="horz" wrap="square" lIns="36000" tIns="45720" rIns="36000" bIns="4572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0045" y="4777740"/>
            <a:ext cx="818356" cy="2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64381" y="0"/>
            <a:ext cx="4572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17183" y="1402081"/>
            <a:ext cx="4122737" cy="32223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7183" y="241300"/>
            <a:ext cx="4162846" cy="854075"/>
          </a:xfrm>
          <a:noFill/>
        </p:spPr>
        <p:txBody>
          <a:bodyPr vert="horz" wrap="square" lIns="36000" tIns="45720" rIns="36000" bIns="4572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0" y="4974772"/>
            <a:ext cx="1379170" cy="101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0045" y="4777740"/>
            <a:ext cx="818356" cy="2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1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Dark Image Left Sound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8" y="4975943"/>
            <a:ext cx="1376072" cy="1008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06304" y="1402081"/>
            <a:ext cx="4078922" cy="32223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>
          <a:xfrm>
            <a:off x="4706303" y="241300"/>
            <a:ext cx="4078922" cy="854075"/>
          </a:xfrm>
          <a:noFill/>
        </p:spPr>
        <p:txBody>
          <a:bodyPr vert="horz" wrap="square" lIns="36000" tIns="45720" rIns="36000" bIns="4572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6" y="3292635"/>
            <a:ext cx="4074019" cy="2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Image Right Sound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64381" y="0"/>
            <a:ext cx="4572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17183" y="1402081"/>
            <a:ext cx="4122737" cy="32223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7183" y="241300"/>
            <a:ext cx="4162846" cy="854075"/>
          </a:xfrm>
          <a:noFill/>
        </p:spPr>
        <p:txBody>
          <a:bodyPr vert="horz" wrap="square" lIns="36000" tIns="45720" rIns="36000" bIns="4572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0" y="4974772"/>
            <a:ext cx="1379170" cy="101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382" y="3292635"/>
            <a:ext cx="4074019" cy="2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6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itional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73479" y="1402082"/>
            <a:ext cx="2502694" cy="1528116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17183" y="1402081"/>
            <a:ext cx="5840549" cy="31717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7183" y="241300"/>
            <a:ext cx="8468042" cy="854075"/>
          </a:xfrm>
          <a:noFill/>
        </p:spPr>
        <p:txBody>
          <a:bodyPr vert="horz" wrap="square" lIns="36000" tIns="45720" rIns="36000" bIns="4572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73479" y="3045687"/>
            <a:ext cx="2502694" cy="152811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itional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7183" y="241300"/>
            <a:ext cx="8468042" cy="854075"/>
          </a:xfrm>
          <a:noFill/>
        </p:spPr>
        <p:txBody>
          <a:bodyPr vert="horz" wrap="square" lIns="36000" tIns="45720" rIns="36000" bIns="4572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1965" y="1402082"/>
            <a:ext cx="2502694" cy="1528116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02510" y="1402081"/>
            <a:ext cx="5840549" cy="31717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81965" y="3045687"/>
            <a:ext cx="2502694" cy="152811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49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itional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73479" y="1402081"/>
            <a:ext cx="2502694" cy="3185793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17183" y="1402081"/>
            <a:ext cx="5840549" cy="31717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7183" y="241300"/>
            <a:ext cx="8468042" cy="854075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9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itional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7183" y="241300"/>
            <a:ext cx="8468042" cy="854075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1965" y="1402081"/>
            <a:ext cx="2502694" cy="3171721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02510" y="1402081"/>
            <a:ext cx="5840549" cy="31717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06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67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/ Divider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143999" cy="329366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442706"/>
            <a:ext cx="8651240" cy="1166813"/>
          </a:xfrm>
          <a:effectLst/>
        </p:spPr>
        <p:txBody>
          <a:bodyPr lIns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0" kern="1200" dirty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45655" y="4907593"/>
            <a:ext cx="4960327" cy="209790"/>
          </a:xfrm>
        </p:spPr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0" y="4974772"/>
            <a:ext cx="1379170" cy="1019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94" y="2901951"/>
            <a:ext cx="6275201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95170F-284E-4D00-9000-C39F59E35ACB}" type="datetimeFigureOut">
              <a:rPr lang="zh-CN" altLang="en-US" smtClean="0"/>
              <a:pPr/>
              <a:t>2017/3/6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26C1-5C61-4177-B895-559E4597B17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66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95170F-284E-4D00-9000-C39F59E35ACB}" type="datetimeFigureOut">
              <a:rPr lang="zh-CN" altLang="en-US" smtClean="0"/>
              <a:pPr/>
              <a:t>2017/3/6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26C1-5C61-4177-B895-559E4597B17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2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 vert="horz" lIns="36000" tIns="45720" rIns="3600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45116E1-301A-E646-A893-BEC126A6537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655" y="4907593"/>
            <a:ext cx="4960327" cy="209790"/>
          </a:xfrm>
          <a:prstGeom prst="rect">
            <a:avLst/>
          </a:prstGeom>
        </p:spPr>
        <p:txBody>
          <a:bodyPr vert="horz" lIns="36000" tIns="36000" rIns="36000" bIns="0" rtlCol="0" anchor="ctr">
            <a:noAutofit/>
          </a:bodyPr>
          <a:lstStyle>
            <a:lvl1pPr>
              <a:defRPr lang="en-GB" sz="600" cap="all" dirty="0">
                <a:solidFill>
                  <a:srgbClr val="4A413F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5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6E1-301A-E646-A893-BEC126A6537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320675" y="1019910"/>
            <a:ext cx="4172939" cy="3604477"/>
          </a:xfrm>
          <a:noFill/>
        </p:spPr>
        <p:txBody>
          <a:bodyPr vert="horz" lIns="36000" tIns="45720" rIns="3600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4642765" y="1019910"/>
            <a:ext cx="4172939" cy="3604477"/>
          </a:xfrm>
          <a:noFill/>
        </p:spPr>
        <p:txBody>
          <a:bodyPr vert="horz" lIns="36000" tIns="45720" rIns="3600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655" y="4907593"/>
            <a:ext cx="4960327" cy="209790"/>
          </a:xfrm>
          <a:prstGeom prst="rect">
            <a:avLst/>
          </a:prstGeom>
        </p:spPr>
        <p:txBody>
          <a:bodyPr vert="horz" lIns="36000" tIns="36000" rIns="36000" bIns="0" rtlCol="0" anchor="ctr">
            <a:noAutofit/>
          </a:bodyPr>
          <a:lstStyle>
            <a:lvl1pPr>
              <a:defRPr lang="en-GB" sz="600" cap="all" dirty="0">
                <a:solidFill>
                  <a:srgbClr val="4A413F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364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45116E1-301A-E646-A893-BEC126A6537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655" y="4907593"/>
            <a:ext cx="4960327" cy="209790"/>
          </a:xfrm>
          <a:prstGeom prst="rect">
            <a:avLst/>
          </a:prstGeom>
        </p:spPr>
        <p:txBody>
          <a:bodyPr vert="horz" lIns="36000" tIns="36000" rIns="36000" bIns="0" rtlCol="0" anchor="ctr">
            <a:noAutofit/>
          </a:bodyPr>
          <a:lstStyle>
            <a:lvl1pPr>
              <a:defRPr lang="en-GB" sz="600" cap="all" dirty="0">
                <a:solidFill>
                  <a:srgbClr val="4A413F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4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45116E1-301A-E646-A893-BEC126A6537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1095375"/>
            <a:ext cx="9143999" cy="3529013"/>
          </a:xfrm>
          <a:effectLst/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655" y="4907593"/>
            <a:ext cx="4960327" cy="209790"/>
          </a:xfrm>
          <a:prstGeom prst="rect">
            <a:avLst/>
          </a:prstGeom>
        </p:spPr>
        <p:txBody>
          <a:bodyPr vert="horz" lIns="36000" tIns="36000" rIns="36000" bIns="0" rtlCol="0" anchor="ctr">
            <a:noAutofit/>
          </a:bodyPr>
          <a:lstStyle>
            <a:lvl1pPr>
              <a:defRPr lang="en-GB" sz="600" cap="all" dirty="0">
                <a:solidFill>
                  <a:srgbClr val="4A413F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831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295" y="1071950"/>
            <a:ext cx="4176841" cy="385344"/>
          </a:xfrm>
        </p:spPr>
        <p:txBody>
          <a:bodyPr tIns="0" anchor="t"/>
          <a:lstStyle>
            <a:lvl1pPr marL="0" indent="0">
              <a:buNone/>
              <a:defRPr lang="en-US" sz="20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295" y="1613210"/>
            <a:ext cx="4172939" cy="3011178"/>
          </a:xfrm>
          <a:noFill/>
        </p:spPr>
        <p:txBody>
          <a:bodyPr vert="horz" lIns="36000" tIns="45720" rIns="72000" bIns="45720" rtlCol="0">
            <a:noAutofit/>
          </a:bodyPr>
          <a:lstStyle>
            <a:lvl1pPr>
              <a:defRPr lang="en-US" sz="1600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766" y="1071950"/>
            <a:ext cx="4178481" cy="385344"/>
          </a:xfrm>
        </p:spPr>
        <p:txBody>
          <a:bodyPr tIns="0" anchor="t"/>
          <a:lstStyle>
            <a:lvl1pPr marL="0" indent="0">
              <a:buNone/>
              <a:defRPr lang="en-US" sz="20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765" y="1613210"/>
            <a:ext cx="4172939" cy="3011178"/>
          </a:xfrm>
          <a:noFill/>
        </p:spPr>
        <p:txBody>
          <a:bodyPr vert="horz" lIns="36000" tIns="45720" rIns="72000" bIns="45720" rtlCol="0">
            <a:noAutofit/>
          </a:bodyPr>
          <a:lstStyle>
            <a:lvl1pPr>
              <a:defRPr lang="en-US" sz="16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6E1-301A-E646-A893-BEC126A653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2545655" y="4907593"/>
            <a:ext cx="4960327" cy="209790"/>
          </a:xfrm>
          <a:prstGeom prst="rect">
            <a:avLst/>
          </a:prstGeom>
        </p:spPr>
        <p:txBody>
          <a:bodyPr vert="horz" lIns="36000" tIns="36000" rIns="36000" bIns="0" rtlCol="0" anchor="ctr">
            <a:noAutofit/>
          </a:bodyPr>
          <a:lstStyle>
            <a:lvl1pPr>
              <a:defRPr lang="en-GB" sz="600" cap="all" dirty="0">
                <a:solidFill>
                  <a:srgbClr val="4A413F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7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1826" y="1210046"/>
            <a:ext cx="3628793" cy="1166813"/>
          </a:xfrm>
          <a:effectLst/>
        </p:spPr>
        <p:txBody>
          <a:bodyPr lIns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3" y="4975943"/>
            <a:ext cx="1376072" cy="1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0045" y="4777740"/>
            <a:ext cx="818356" cy="2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2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9446" y="1210046"/>
            <a:ext cx="3628793" cy="1166813"/>
          </a:xfrm>
          <a:effectLst/>
        </p:spPr>
        <p:txBody>
          <a:bodyPr lIns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0" kern="1200" dirty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3" y="4975943"/>
            <a:ext cx="1376072" cy="1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0045" y="4777740"/>
            <a:ext cx="818356" cy="2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906" y="241300"/>
            <a:ext cx="8519156" cy="366713"/>
          </a:xfrm>
          <a:prstGeom prst="rect">
            <a:avLst/>
          </a:prstGeom>
          <a:noFill/>
        </p:spPr>
        <p:txBody>
          <a:bodyPr vert="horz" wrap="square" lIns="36000" tIns="45720" rIns="36000" bIns="4572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" y="1018478"/>
            <a:ext cx="8519158" cy="3605910"/>
          </a:xfrm>
          <a:prstGeom prst="rect">
            <a:avLst/>
          </a:prstGeom>
          <a:noFill/>
        </p:spPr>
        <p:txBody>
          <a:bodyPr vert="horz" lIns="36000" tIns="45720" rIns="36000" bIns="4572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3701" y="66315"/>
            <a:ext cx="219332" cy="129600"/>
          </a:xfrm>
          <a:prstGeom prst="rect">
            <a:avLst/>
          </a:prstGeom>
          <a:noFill/>
        </p:spPr>
        <p:txBody>
          <a:bodyPr vert="horz" lIns="0" tIns="45720" rIns="0" bIns="0" rtlCol="0" anchor="ctr">
            <a:noAutofit/>
          </a:bodyPr>
          <a:lstStyle>
            <a:lvl1pPr algn="r">
              <a:defRPr sz="600">
                <a:solidFill>
                  <a:srgbClr val="382E2C"/>
                </a:solidFill>
                <a:latin typeface="Arial"/>
                <a:cs typeface="Arial"/>
              </a:defRPr>
            </a:lvl1pPr>
          </a:lstStyle>
          <a:p>
            <a:fld id="{745116E1-301A-E646-A893-BEC126A6537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0" y="4974772"/>
            <a:ext cx="1379170" cy="101971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655" y="4907593"/>
            <a:ext cx="4960327" cy="209790"/>
          </a:xfrm>
          <a:prstGeom prst="rect">
            <a:avLst/>
          </a:prstGeom>
        </p:spPr>
        <p:txBody>
          <a:bodyPr vert="horz" lIns="36000" tIns="36000" rIns="36000" bIns="0" rtlCol="0" anchor="ctr">
            <a:noAutofit/>
          </a:bodyPr>
          <a:lstStyle>
            <a:lvl1pPr>
              <a:defRPr lang="en-GB" sz="600" cap="all" dirty="0">
                <a:solidFill>
                  <a:srgbClr val="4A413F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7970045" y="4777740"/>
            <a:ext cx="818356" cy="2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2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22" r:id="rId2"/>
    <p:sldLayoutId id="2147483816" r:id="rId3"/>
    <p:sldLayoutId id="2147483817" r:id="rId4"/>
    <p:sldLayoutId id="2147483819" r:id="rId5"/>
    <p:sldLayoutId id="2147483820" r:id="rId6"/>
    <p:sldLayoutId id="2147483821" r:id="rId7"/>
    <p:sldLayoutId id="2147483848" r:id="rId8"/>
    <p:sldLayoutId id="2147483835" r:id="rId9"/>
    <p:sldLayoutId id="2147483861" r:id="rId10"/>
    <p:sldLayoutId id="2147483845" r:id="rId11"/>
    <p:sldLayoutId id="2147483852" r:id="rId12"/>
    <p:sldLayoutId id="2147483873" r:id="rId13"/>
    <p:sldLayoutId id="2147483874" r:id="rId14"/>
    <p:sldLayoutId id="2147483853" r:id="rId15"/>
    <p:sldLayoutId id="2147483854" r:id="rId16"/>
    <p:sldLayoutId id="2147483855" r:id="rId17"/>
    <p:sldLayoutId id="2147483856" r:id="rId18"/>
    <p:sldLayoutId id="2147483832" r:id="rId19"/>
    <p:sldLayoutId id="2147483875" r:id="rId20"/>
    <p:sldLayoutId id="2147483876" r:id="rId2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400" b="0" kern="1200">
          <a:solidFill>
            <a:srgbClr val="21272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/>
        <a:buNone/>
        <a:defRPr lang="en-US" sz="1800" b="1" kern="1200" baseline="0" dirty="0">
          <a:solidFill>
            <a:schemeClr val="tx1"/>
          </a:solidFill>
          <a:latin typeface="Arial"/>
          <a:ea typeface="+mn-ea"/>
          <a:cs typeface="Arial"/>
        </a:defRPr>
      </a:lvl1pPr>
      <a:lvl2pPr marL="0" indent="0" algn="l" defTabSz="4572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/>
        <a:buNone/>
        <a:defRPr lang="en-US" sz="1400" b="0" kern="1200" dirty="0">
          <a:solidFill>
            <a:schemeClr val="tx1"/>
          </a:solidFill>
          <a:latin typeface="Arial"/>
          <a:ea typeface="+mn-ea"/>
          <a:cs typeface="Arial"/>
        </a:defRPr>
      </a:lvl2pPr>
      <a:lvl3pPr marL="0" indent="0" algn="l" defTabSz="4572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/>
        <a:buNone/>
        <a:defRPr lang="en-US" sz="1200" kern="1200" dirty="0">
          <a:solidFill>
            <a:schemeClr val="tx1"/>
          </a:solidFill>
          <a:latin typeface="Arial"/>
          <a:ea typeface="+mn-ea"/>
          <a:cs typeface="Arial"/>
        </a:defRPr>
      </a:lvl3pPr>
      <a:lvl4pPr marL="171450" indent="-171450" algn="l" defTabSz="4572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Arial"/>
          <a:ea typeface="+mn-ea"/>
          <a:cs typeface="Arial"/>
        </a:defRPr>
      </a:lvl4pPr>
      <a:lvl5pPr marL="358775" indent="-176213" algn="l" defTabSz="4572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-"/>
        <a:defRPr lang="en-GB" sz="1200" kern="1200" dirty="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74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690" userDrawn="1">
          <p15:clr>
            <a:srgbClr val="F26B43"/>
          </p15:clr>
        </p15:guide>
        <p15:guide id="7" orient="horz" pos="2890" userDrawn="1">
          <p15:clr>
            <a:srgbClr val="F26B43"/>
          </p15:clr>
        </p15:guide>
        <p15:guide id="8" orient="horz" pos="31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201" y="3611477"/>
            <a:ext cx="8426450" cy="639686"/>
          </a:xfrm>
        </p:spPr>
        <p:txBody>
          <a:bodyPr/>
          <a:lstStyle/>
          <a:p>
            <a:pPr algn="r"/>
            <a:r>
              <a:rPr lang="en-US" altLang="zh-CN" dirty="0" smtClean="0"/>
              <a:t>Chandler</a:t>
            </a:r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201" y="2122957"/>
            <a:ext cx="8426450" cy="426392"/>
          </a:xfrm>
        </p:spPr>
        <p:txBody>
          <a:bodyPr/>
          <a:lstStyle/>
          <a:p>
            <a:r>
              <a:rPr lang="en-US" altLang="zh-CN" dirty="0"/>
              <a:t>Stability research plan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85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Rec2000 with can – </a:t>
            </a:r>
            <a:r>
              <a:rPr lang="en-US" dirty="0" smtClean="0"/>
              <a:t>displacement, 66Hz</a:t>
            </a:r>
            <a:endParaRPr lang="en-US" dirty="0"/>
          </a:p>
        </p:txBody>
      </p:sp>
      <p:pic>
        <p:nvPicPr>
          <p:cNvPr id="4" name="Rec2000_displacement_66.015625_Hz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738" y="1666875"/>
            <a:ext cx="8518525" cy="2308225"/>
          </a:xfrm>
        </p:spPr>
      </p:pic>
    </p:spTree>
    <p:extLst>
      <p:ext uri="{BB962C8B-B14F-4D97-AF65-F5344CB8AC3E}">
        <p14:creationId xmlns:p14="http://schemas.microsoft.com/office/powerpoint/2010/main" val="11347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Polytec</a:t>
            </a:r>
            <a:r>
              <a:rPr lang="en-US" dirty="0" smtClean="0"/>
              <a:t> Point </a:t>
            </a:r>
            <a:r>
              <a:rPr lang="en-US" dirty="0"/>
              <a:t>data - Shell center vibration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66" y="1019175"/>
            <a:ext cx="6883669" cy="3605213"/>
          </a:xfrm>
        </p:spPr>
      </p:pic>
    </p:spTree>
    <p:extLst>
      <p:ext uri="{BB962C8B-B14F-4D97-AF65-F5344CB8AC3E}">
        <p14:creationId xmlns:p14="http://schemas.microsoft.com/office/powerpoint/2010/main" val="248720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en-US" dirty="0" err="1" smtClean="0"/>
              <a:t>v.s</a:t>
            </a:r>
            <a:r>
              <a:rPr lang="en-US" dirty="0" smtClean="0"/>
              <a:t>. real test (Z</a:t>
            </a:r>
            <a:r>
              <a:rPr lang="en-US" smtClean="0"/>
              <a:t>+ direction)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63" y="1019175"/>
            <a:ext cx="6671475" cy="3605213"/>
          </a:xfrm>
        </p:spPr>
      </p:pic>
    </p:spTree>
    <p:extLst>
      <p:ext uri="{BB962C8B-B14F-4D97-AF65-F5344CB8AC3E}">
        <p14:creationId xmlns:p14="http://schemas.microsoft.com/office/powerpoint/2010/main" val="18734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FEA knowledge learning</a:t>
            </a:r>
          </a:p>
          <a:p>
            <a:r>
              <a:rPr lang="en-US" altLang="zh-CN" dirty="0" smtClean="0"/>
              <a:t>LMS Virtual. Lab installation and learning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881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Keep device vibrate stably to get high gain</a:t>
            </a:r>
          </a:p>
          <a:p>
            <a:r>
              <a:rPr lang="da-DK" altLang="zh-CN" dirty="0" smtClean="0"/>
              <a:t>EA stability analyze</a:t>
            </a:r>
          </a:p>
          <a:p>
            <a:r>
              <a:rPr lang="da-DK" altLang="zh-CN" smtClean="0"/>
              <a:t>Measure MSG @ different situations</a:t>
            </a:r>
            <a:endParaRPr lang="da-DK" altLang="zh-CN" dirty="0" smtClean="0"/>
          </a:p>
          <a:p>
            <a:endParaRPr lang="da-DK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4968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Tools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in EA </a:t>
            </a:r>
            <a:r>
              <a:rPr lang="da-DK" dirty="0" err="1" smtClean="0"/>
              <a:t>stability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06" y="699247"/>
            <a:ext cx="5084942" cy="4248767"/>
          </a:xfrm>
        </p:spPr>
        <p:txBody>
          <a:bodyPr>
            <a:normAutofit fontScale="85000" lnSpcReduction="20000"/>
          </a:bodyPr>
          <a:lstStyle/>
          <a:p>
            <a:r>
              <a:rPr lang="da-DK" sz="1200" dirty="0" err="1"/>
              <a:t>Laservibrometer</a:t>
            </a:r>
            <a:endParaRPr lang="da-DK" sz="1200" dirty="0"/>
          </a:p>
          <a:p>
            <a:pPr lvl="1"/>
            <a:r>
              <a:rPr lang="da-DK" sz="1050" dirty="0"/>
              <a:t>To </a:t>
            </a:r>
            <a:r>
              <a:rPr lang="da-DK" sz="1050" dirty="0" err="1"/>
              <a:t>measure</a:t>
            </a:r>
            <a:r>
              <a:rPr lang="da-DK" sz="1050" dirty="0"/>
              <a:t> </a:t>
            </a:r>
            <a:r>
              <a:rPr lang="da-DK" sz="1050" dirty="0" err="1"/>
              <a:t>surface</a:t>
            </a:r>
            <a:r>
              <a:rPr lang="da-DK" sz="1050" dirty="0"/>
              <a:t> </a:t>
            </a:r>
            <a:r>
              <a:rPr lang="da-DK" sz="1050" dirty="0" err="1"/>
              <a:t>velocity</a:t>
            </a:r>
            <a:r>
              <a:rPr lang="da-DK" sz="1050" dirty="0"/>
              <a:t> </a:t>
            </a:r>
            <a:r>
              <a:rPr lang="da-DK" sz="1050" dirty="0" err="1"/>
              <a:t>on</a:t>
            </a:r>
            <a:r>
              <a:rPr lang="da-DK" sz="1050" dirty="0"/>
              <a:t> </a:t>
            </a:r>
            <a:r>
              <a:rPr lang="da-DK" sz="1050" dirty="0" err="1"/>
              <a:t>whole</a:t>
            </a:r>
            <a:r>
              <a:rPr lang="da-DK" sz="1050" dirty="0"/>
              <a:t> </a:t>
            </a:r>
            <a:r>
              <a:rPr lang="da-DK" sz="1050" dirty="0" err="1"/>
              <a:t>device</a:t>
            </a:r>
            <a:r>
              <a:rPr lang="da-DK" sz="1050" dirty="0"/>
              <a:t> </a:t>
            </a:r>
            <a:r>
              <a:rPr lang="da-DK" sz="1050" dirty="0" err="1"/>
              <a:t>or</a:t>
            </a:r>
            <a:r>
              <a:rPr lang="da-DK" sz="1050" dirty="0"/>
              <a:t> parts </a:t>
            </a:r>
            <a:r>
              <a:rPr lang="da-DK" sz="1050" dirty="0" err="1"/>
              <a:t>when</a:t>
            </a:r>
            <a:r>
              <a:rPr lang="da-DK" sz="1050" dirty="0"/>
              <a:t> the receiver is driven and </a:t>
            </a:r>
            <a:r>
              <a:rPr lang="da-DK" sz="1050" dirty="0" err="1"/>
              <a:t>generating</a:t>
            </a:r>
            <a:r>
              <a:rPr lang="da-DK" sz="1050" dirty="0"/>
              <a:t> vibrations</a:t>
            </a:r>
          </a:p>
          <a:p>
            <a:pPr lvl="1"/>
            <a:r>
              <a:rPr lang="da-DK" sz="1050" dirty="0"/>
              <a:t>Modes </a:t>
            </a:r>
            <a:r>
              <a:rPr lang="da-DK" sz="1050" dirty="0" err="1"/>
              <a:t>analysis</a:t>
            </a:r>
            <a:r>
              <a:rPr lang="da-DK" sz="1050" dirty="0"/>
              <a:t>: A new </a:t>
            </a:r>
            <a:r>
              <a:rPr lang="da-DK" sz="1050" dirty="0" err="1"/>
              <a:t>setup</a:t>
            </a:r>
            <a:r>
              <a:rPr lang="da-DK" sz="1050" dirty="0"/>
              <a:t> </a:t>
            </a:r>
            <a:r>
              <a:rPr lang="da-DK" sz="1050" dirty="0" err="1"/>
              <a:t>was</a:t>
            </a:r>
            <a:r>
              <a:rPr lang="da-DK" sz="1050" dirty="0"/>
              <a:t> made </a:t>
            </a:r>
            <a:r>
              <a:rPr lang="da-DK" sz="1050" dirty="0" err="1"/>
              <a:t>during</a:t>
            </a:r>
            <a:r>
              <a:rPr lang="da-DK" sz="1050" dirty="0"/>
              <a:t> L90 </a:t>
            </a:r>
            <a:r>
              <a:rPr lang="da-DK" sz="1050" dirty="0" err="1"/>
              <a:t>investigations</a:t>
            </a:r>
            <a:r>
              <a:rPr lang="da-DK" sz="1050" dirty="0"/>
              <a:t>, </a:t>
            </a:r>
            <a:r>
              <a:rPr lang="da-DK" sz="1050" dirty="0" err="1"/>
              <a:t>where</a:t>
            </a:r>
            <a:r>
              <a:rPr lang="da-DK" sz="1050" dirty="0"/>
              <a:t> an </a:t>
            </a:r>
            <a:r>
              <a:rPr lang="da-DK" sz="1050" dirty="0" err="1"/>
              <a:t>external</a:t>
            </a:r>
            <a:r>
              <a:rPr lang="da-DK" sz="1050" dirty="0"/>
              <a:t> </a:t>
            </a:r>
            <a:r>
              <a:rPr lang="da-DK" sz="1050" dirty="0" err="1"/>
              <a:t>loudspeaker</a:t>
            </a:r>
            <a:r>
              <a:rPr lang="da-DK" sz="1050" dirty="0"/>
              <a:t> is </a:t>
            </a:r>
            <a:r>
              <a:rPr lang="da-DK" sz="1050" dirty="0" err="1"/>
              <a:t>playing</a:t>
            </a:r>
            <a:r>
              <a:rPr lang="da-DK" sz="1050" dirty="0"/>
              <a:t> in a small </a:t>
            </a:r>
            <a:r>
              <a:rPr lang="da-DK" sz="1050" dirty="0" err="1"/>
              <a:t>chamber</a:t>
            </a:r>
            <a:r>
              <a:rPr lang="da-DK" sz="1050" dirty="0"/>
              <a:t>. </a:t>
            </a:r>
            <a:r>
              <a:rPr lang="da-DK" sz="1050" dirty="0" err="1"/>
              <a:t>These</a:t>
            </a:r>
            <a:r>
              <a:rPr lang="da-DK" sz="1050" dirty="0"/>
              <a:t> sound </a:t>
            </a:r>
            <a:r>
              <a:rPr lang="da-DK" sz="1050" dirty="0" err="1"/>
              <a:t>pressure</a:t>
            </a:r>
            <a:r>
              <a:rPr lang="da-DK" sz="1050" dirty="0"/>
              <a:t> variation is </a:t>
            </a:r>
            <a:r>
              <a:rPr lang="da-DK" sz="1050" dirty="0" err="1"/>
              <a:t>making</a:t>
            </a:r>
            <a:r>
              <a:rPr lang="da-DK" sz="1050" dirty="0"/>
              <a:t> the </a:t>
            </a:r>
            <a:r>
              <a:rPr lang="da-DK" sz="1050" dirty="0" err="1"/>
              <a:t>device</a:t>
            </a:r>
            <a:r>
              <a:rPr lang="da-DK" sz="1050" dirty="0"/>
              <a:t> </a:t>
            </a:r>
            <a:r>
              <a:rPr lang="da-DK" sz="1050" dirty="0" err="1"/>
              <a:t>vibrate</a:t>
            </a:r>
            <a:r>
              <a:rPr lang="da-DK" sz="1050" dirty="0"/>
              <a:t> at </a:t>
            </a:r>
            <a:r>
              <a:rPr lang="da-DK" sz="1050" dirty="0" err="1"/>
              <a:t>it’s</a:t>
            </a:r>
            <a:r>
              <a:rPr lang="da-DK" sz="1050" dirty="0"/>
              <a:t> </a:t>
            </a:r>
            <a:r>
              <a:rPr lang="da-DK" sz="1050" dirty="0" err="1"/>
              <a:t>resonancefrequencies</a:t>
            </a:r>
            <a:r>
              <a:rPr lang="da-DK" sz="1050" dirty="0"/>
              <a:t>.</a:t>
            </a:r>
          </a:p>
          <a:p>
            <a:pPr lvl="1"/>
            <a:endParaRPr lang="da-DK" sz="1050" dirty="0"/>
          </a:p>
          <a:p>
            <a:r>
              <a:rPr lang="da-DK" sz="1350" dirty="0" err="1"/>
              <a:t>Acoustic</a:t>
            </a:r>
            <a:r>
              <a:rPr lang="da-DK" sz="1350" dirty="0"/>
              <a:t> </a:t>
            </a:r>
            <a:r>
              <a:rPr lang="da-DK" sz="1350" dirty="0" err="1"/>
              <a:t>holography</a:t>
            </a:r>
            <a:endParaRPr lang="da-DK" sz="1350" dirty="0"/>
          </a:p>
          <a:p>
            <a:pPr lvl="1"/>
            <a:r>
              <a:rPr lang="da-DK" sz="1050" dirty="0"/>
              <a:t>To </a:t>
            </a:r>
            <a:r>
              <a:rPr lang="da-DK" sz="1050" dirty="0" err="1"/>
              <a:t>measure</a:t>
            </a:r>
            <a:r>
              <a:rPr lang="da-DK" sz="1050" dirty="0"/>
              <a:t> the </a:t>
            </a:r>
            <a:r>
              <a:rPr lang="da-DK" sz="1050" dirty="0" err="1"/>
              <a:t>radiated</a:t>
            </a:r>
            <a:r>
              <a:rPr lang="da-DK" sz="1050" dirty="0"/>
              <a:t> sound </a:t>
            </a:r>
            <a:r>
              <a:rPr lang="da-DK" sz="1050" dirty="0" err="1"/>
              <a:t>pressure</a:t>
            </a:r>
            <a:r>
              <a:rPr lang="da-DK" sz="1050" dirty="0"/>
              <a:t> from a </a:t>
            </a:r>
            <a:r>
              <a:rPr lang="da-DK" sz="1050" dirty="0" err="1"/>
              <a:t>device</a:t>
            </a:r>
            <a:r>
              <a:rPr lang="da-DK" sz="1050" dirty="0"/>
              <a:t>, and </a:t>
            </a:r>
            <a:r>
              <a:rPr lang="da-DK" sz="1050" dirty="0" err="1"/>
              <a:t>thereby</a:t>
            </a:r>
            <a:r>
              <a:rPr lang="da-DK" sz="1050" dirty="0"/>
              <a:t> find </a:t>
            </a:r>
            <a:r>
              <a:rPr lang="da-DK" sz="1050" dirty="0" err="1"/>
              <a:t>leakages</a:t>
            </a:r>
            <a:r>
              <a:rPr lang="da-DK" sz="1050" dirty="0"/>
              <a:t> </a:t>
            </a:r>
            <a:r>
              <a:rPr lang="da-DK" sz="1050" dirty="0" err="1"/>
              <a:t>that</a:t>
            </a:r>
            <a:r>
              <a:rPr lang="da-DK" sz="1050" dirty="0"/>
              <a:t> </a:t>
            </a:r>
            <a:r>
              <a:rPr lang="da-DK" sz="1050" dirty="0" err="1"/>
              <a:t>needs</a:t>
            </a:r>
            <a:r>
              <a:rPr lang="da-DK" sz="1050" dirty="0"/>
              <a:t> to </a:t>
            </a:r>
            <a:r>
              <a:rPr lang="da-DK" sz="1050" dirty="0" err="1"/>
              <a:t>be</a:t>
            </a:r>
            <a:r>
              <a:rPr lang="da-DK" sz="1050" dirty="0"/>
              <a:t> </a:t>
            </a:r>
            <a:r>
              <a:rPr lang="da-DK" sz="1050" dirty="0" err="1"/>
              <a:t>fixed</a:t>
            </a:r>
            <a:r>
              <a:rPr lang="da-DK" sz="1050" dirty="0"/>
              <a:t> </a:t>
            </a:r>
            <a:r>
              <a:rPr lang="da-DK" sz="1050" dirty="0" err="1"/>
              <a:t>or</a:t>
            </a:r>
            <a:r>
              <a:rPr lang="da-DK" sz="1050" dirty="0"/>
              <a:t> </a:t>
            </a:r>
            <a:r>
              <a:rPr lang="da-DK" sz="1050" dirty="0" err="1"/>
              <a:t>vibrating</a:t>
            </a:r>
            <a:r>
              <a:rPr lang="da-DK" sz="1050" dirty="0"/>
              <a:t> </a:t>
            </a:r>
            <a:r>
              <a:rPr lang="da-DK" sz="1050" dirty="0" err="1"/>
              <a:t>parts/plates</a:t>
            </a:r>
            <a:r>
              <a:rPr lang="da-DK" sz="1050" dirty="0"/>
              <a:t> </a:t>
            </a:r>
            <a:r>
              <a:rPr lang="da-DK" sz="1050" dirty="0" err="1"/>
              <a:t>that</a:t>
            </a:r>
            <a:r>
              <a:rPr lang="da-DK" sz="1050" dirty="0"/>
              <a:t> </a:t>
            </a:r>
            <a:r>
              <a:rPr lang="da-DK" sz="1050" dirty="0" err="1"/>
              <a:t>needs</a:t>
            </a:r>
            <a:r>
              <a:rPr lang="da-DK" sz="1050" dirty="0"/>
              <a:t> to </a:t>
            </a:r>
            <a:r>
              <a:rPr lang="da-DK" sz="1050" dirty="0" err="1"/>
              <a:t>be</a:t>
            </a:r>
            <a:r>
              <a:rPr lang="da-DK" sz="1050" dirty="0"/>
              <a:t> </a:t>
            </a:r>
            <a:r>
              <a:rPr lang="da-DK" sz="1050" dirty="0" err="1"/>
              <a:t>stopped</a:t>
            </a:r>
            <a:endParaRPr lang="da-DK" sz="1050" dirty="0"/>
          </a:p>
          <a:p>
            <a:endParaRPr lang="da-DK" sz="1350" dirty="0"/>
          </a:p>
          <a:p>
            <a:r>
              <a:rPr lang="da-DK" sz="1350" dirty="0"/>
              <a:t>Loop </a:t>
            </a:r>
            <a:r>
              <a:rPr lang="da-DK" sz="1350" dirty="0" err="1"/>
              <a:t>gain</a:t>
            </a:r>
            <a:r>
              <a:rPr lang="da-DK" sz="1350" dirty="0"/>
              <a:t> </a:t>
            </a:r>
            <a:r>
              <a:rPr lang="da-DK" sz="1350" dirty="0" err="1"/>
              <a:t>measurements</a:t>
            </a:r>
            <a:endParaRPr lang="da-DK" sz="1350" dirty="0"/>
          </a:p>
          <a:p>
            <a:pPr lvl="1"/>
            <a:r>
              <a:rPr lang="da-DK" sz="1050" dirty="0"/>
              <a:t>EA </a:t>
            </a:r>
            <a:r>
              <a:rPr lang="da-DK" sz="1050" dirty="0" err="1"/>
              <a:t>measurement</a:t>
            </a:r>
            <a:r>
              <a:rPr lang="da-DK" sz="1050" dirty="0"/>
              <a:t> </a:t>
            </a:r>
            <a:r>
              <a:rPr lang="da-DK" sz="1050" dirty="0" err="1"/>
              <a:t>where</a:t>
            </a:r>
            <a:r>
              <a:rPr lang="da-DK" sz="1050" dirty="0"/>
              <a:t> the loop of </a:t>
            </a:r>
            <a:r>
              <a:rPr lang="da-DK" sz="1050" dirty="0" err="1"/>
              <a:t>instability</a:t>
            </a:r>
            <a:r>
              <a:rPr lang="da-DK" sz="1050" dirty="0"/>
              <a:t> is </a:t>
            </a:r>
            <a:r>
              <a:rPr lang="da-DK" sz="1050" dirty="0" err="1"/>
              <a:t>opened</a:t>
            </a:r>
            <a:r>
              <a:rPr lang="da-DK" sz="1050" dirty="0"/>
              <a:t> to </a:t>
            </a:r>
            <a:r>
              <a:rPr lang="da-DK" sz="1050" dirty="0" err="1"/>
              <a:t>measure</a:t>
            </a:r>
            <a:r>
              <a:rPr lang="da-DK" sz="1050" dirty="0"/>
              <a:t> input/output. The loop is </a:t>
            </a:r>
            <a:r>
              <a:rPr lang="da-DK" sz="1050" dirty="0" err="1"/>
              <a:t>opende</a:t>
            </a:r>
            <a:r>
              <a:rPr lang="da-DK" sz="1050" dirty="0"/>
              <a:t> </a:t>
            </a:r>
            <a:r>
              <a:rPr lang="da-DK" sz="1050" dirty="0" err="1"/>
              <a:t>between</a:t>
            </a:r>
            <a:r>
              <a:rPr lang="da-DK" sz="1050" dirty="0"/>
              <a:t> receiver and hybrid.</a:t>
            </a:r>
          </a:p>
          <a:p>
            <a:pPr lvl="1"/>
            <a:r>
              <a:rPr lang="da-DK" sz="1050" dirty="0" err="1"/>
              <a:t>This</a:t>
            </a:r>
            <a:r>
              <a:rPr lang="da-DK" sz="1050" dirty="0"/>
              <a:t> is the </a:t>
            </a:r>
            <a:r>
              <a:rPr lang="da-DK" sz="1050" dirty="0" err="1"/>
              <a:t>direct</a:t>
            </a:r>
            <a:r>
              <a:rPr lang="da-DK" sz="1050" dirty="0"/>
              <a:t> </a:t>
            </a:r>
            <a:r>
              <a:rPr lang="da-DK" sz="1050" dirty="0" err="1"/>
              <a:t>measure</a:t>
            </a:r>
            <a:r>
              <a:rPr lang="da-DK" sz="1050" dirty="0"/>
              <a:t> of EA </a:t>
            </a:r>
            <a:r>
              <a:rPr lang="da-DK" sz="1050" dirty="0" err="1"/>
              <a:t>stability</a:t>
            </a:r>
            <a:r>
              <a:rPr lang="da-DK" sz="1050" dirty="0"/>
              <a:t> (</a:t>
            </a:r>
            <a:r>
              <a:rPr lang="da-DK" sz="1050" dirty="0" err="1"/>
              <a:t>closed</a:t>
            </a:r>
            <a:r>
              <a:rPr lang="da-DK" sz="1050" dirty="0"/>
              <a:t> </a:t>
            </a:r>
            <a:r>
              <a:rPr lang="da-DK" sz="1050" dirty="0" err="1"/>
              <a:t>gain-open</a:t>
            </a:r>
            <a:r>
              <a:rPr lang="da-DK" sz="1050" dirty="0"/>
              <a:t> loop </a:t>
            </a:r>
            <a:r>
              <a:rPr lang="da-DK" sz="1050" dirty="0" err="1"/>
              <a:t>gain</a:t>
            </a:r>
            <a:endParaRPr lang="da-DK" sz="1050" dirty="0"/>
          </a:p>
          <a:p>
            <a:pPr lvl="1"/>
            <a:endParaRPr lang="da-DK" sz="1050" dirty="0"/>
          </a:p>
          <a:p>
            <a:r>
              <a:rPr lang="da-DK" sz="1350" dirty="0" err="1"/>
              <a:t>Finite</a:t>
            </a:r>
            <a:r>
              <a:rPr lang="da-DK" sz="1350" dirty="0"/>
              <a:t> element </a:t>
            </a:r>
            <a:r>
              <a:rPr lang="da-DK" sz="1350" dirty="0" err="1"/>
              <a:t>modelling</a:t>
            </a:r>
            <a:endParaRPr lang="da-DK" sz="1350" dirty="0"/>
          </a:p>
          <a:p>
            <a:pPr lvl="1"/>
            <a:r>
              <a:rPr lang="da-DK" sz="1050" dirty="0"/>
              <a:t>A </a:t>
            </a:r>
            <a:r>
              <a:rPr lang="da-DK" sz="1050" dirty="0" err="1"/>
              <a:t>complete</a:t>
            </a:r>
            <a:r>
              <a:rPr lang="da-DK" sz="1050" dirty="0"/>
              <a:t> model of the </a:t>
            </a:r>
            <a:r>
              <a:rPr lang="da-DK" sz="1050" dirty="0" err="1"/>
              <a:t>hearing</a:t>
            </a:r>
            <a:r>
              <a:rPr lang="da-DK" sz="1050" dirty="0"/>
              <a:t> </a:t>
            </a:r>
            <a:r>
              <a:rPr lang="da-DK" sz="1050" dirty="0" err="1"/>
              <a:t>aid</a:t>
            </a:r>
            <a:r>
              <a:rPr lang="da-DK" sz="1050" dirty="0"/>
              <a:t> is made </a:t>
            </a:r>
            <a:r>
              <a:rPr lang="da-DK" sz="1050" dirty="0" err="1"/>
              <a:t>including</a:t>
            </a:r>
            <a:r>
              <a:rPr lang="da-DK" sz="1050" dirty="0"/>
              <a:t> the </a:t>
            </a:r>
            <a:r>
              <a:rPr lang="da-DK" sz="1050" dirty="0" err="1"/>
              <a:t>inside</a:t>
            </a:r>
            <a:r>
              <a:rPr lang="da-DK" sz="1050" dirty="0"/>
              <a:t> air and </a:t>
            </a:r>
            <a:r>
              <a:rPr lang="da-DK" sz="1050" dirty="0" err="1"/>
              <a:t>surrounding</a:t>
            </a:r>
            <a:r>
              <a:rPr lang="da-DK" sz="1050" dirty="0"/>
              <a:t> air</a:t>
            </a:r>
          </a:p>
          <a:p>
            <a:pPr lvl="1"/>
            <a:endParaRPr lang="da-DK" sz="1050" dirty="0"/>
          </a:p>
          <a:p>
            <a:r>
              <a:rPr lang="da-DK" sz="1350" dirty="0"/>
              <a:t>All </a:t>
            </a:r>
            <a:r>
              <a:rPr lang="da-DK" sz="1350" dirty="0" err="1"/>
              <a:t>tools</a:t>
            </a:r>
            <a:r>
              <a:rPr lang="da-DK" sz="1350" dirty="0"/>
              <a:t> </a:t>
            </a:r>
            <a:r>
              <a:rPr lang="da-DK" sz="1350" dirty="0" err="1"/>
              <a:t>are</a:t>
            </a:r>
            <a:r>
              <a:rPr lang="da-DK" sz="1350" dirty="0"/>
              <a:t> </a:t>
            </a:r>
            <a:r>
              <a:rPr lang="da-DK" sz="1350" dirty="0" err="1"/>
              <a:t>used</a:t>
            </a:r>
            <a:r>
              <a:rPr lang="da-DK" sz="1350" dirty="0"/>
              <a:t> </a:t>
            </a:r>
            <a:r>
              <a:rPr lang="da-DK" sz="1350" dirty="0" err="1"/>
              <a:t>together</a:t>
            </a:r>
            <a:r>
              <a:rPr lang="da-DK" sz="1350" dirty="0"/>
              <a:t> and supports </a:t>
            </a:r>
            <a:r>
              <a:rPr lang="da-DK" sz="1350" dirty="0" err="1"/>
              <a:t>each</a:t>
            </a:r>
            <a:r>
              <a:rPr lang="da-DK" sz="1350" dirty="0"/>
              <a:t> </a:t>
            </a:r>
            <a:r>
              <a:rPr lang="da-DK" sz="1350" dirty="0" err="1"/>
              <a:t>other</a:t>
            </a:r>
            <a:endParaRPr lang="da-DK" sz="1350" dirty="0"/>
          </a:p>
          <a:p>
            <a:pPr lvl="1"/>
            <a:r>
              <a:rPr lang="da-DK" sz="1050" dirty="0" err="1"/>
              <a:t>E.g</a:t>
            </a:r>
            <a:r>
              <a:rPr lang="da-DK" sz="1050" dirty="0"/>
              <a:t>. </a:t>
            </a:r>
            <a:r>
              <a:rPr lang="da-DK" sz="1050" dirty="0" err="1"/>
              <a:t>if</a:t>
            </a:r>
            <a:r>
              <a:rPr lang="da-DK" sz="1050" dirty="0"/>
              <a:t> </a:t>
            </a:r>
            <a:r>
              <a:rPr lang="da-DK" sz="1050" dirty="0" err="1"/>
              <a:t>there</a:t>
            </a:r>
            <a:r>
              <a:rPr lang="da-DK" sz="1050" dirty="0"/>
              <a:t> is a </a:t>
            </a:r>
            <a:r>
              <a:rPr lang="da-DK" sz="1050" dirty="0" err="1"/>
              <a:t>leakage</a:t>
            </a:r>
            <a:r>
              <a:rPr lang="da-DK" sz="1050" dirty="0"/>
              <a:t> it </a:t>
            </a:r>
            <a:r>
              <a:rPr lang="da-DK" sz="1050" dirty="0" err="1"/>
              <a:t>will</a:t>
            </a:r>
            <a:r>
              <a:rPr lang="da-DK" sz="1050" dirty="0"/>
              <a:t> </a:t>
            </a:r>
            <a:r>
              <a:rPr lang="da-DK" sz="1050" dirty="0" err="1"/>
              <a:t>only</a:t>
            </a:r>
            <a:r>
              <a:rPr lang="da-DK" sz="1050" dirty="0"/>
              <a:t> show up in </a:t>
            </a:r>
            <a:r>
              <a:rPr lang="da-DK" sz="1050" dirty="0" err="1"/>
              <a:t>holography</a:t>
            </a:r>
            <a:r>
              <a:rPr lang="da-DK" sz="1050" dirty="0"/>
              <a:t> </a:t>
            </a:r>
            <a:r>
              <a:rPr lang="da-DK" sz="1050" dirty="0" err="1"/>
              <a:t>measurements</a:t>
            </a:r>
            <a:r>
              <a:rPr lang="da-DK" sz="1050" dirty="0"/>
              <a:t> and not in laser </a:t>
            </a:r>
            <a:r>
              <a:rPr lang="da-DK" sz="1050" dirty="0" err="1"/>
              <a:t>measurement</a:t>
            </a:r>
            <a:r>
              <a:rPr lang="da-DK" sz="1050" dirty="0"/>
              <a:t>.</a:t>
            </a:r>
          </a:p>
          <a:p>
            <a:pPr lvl="1"/>
            <a:r>
              <a:rPr lang="da-DK" sz="1050" dirty="0" err="1"/>
              <a:t>Both</a:t>
            </a:r>
            <a:r>
              <a:rPr lang="da-DK" sz="1050" dirty="0"/>
              <a:t> laser, </a:t>
            </a:r>
            <a:r>
              <a:rPr lang="da-DK" sz="1050" dirty="0" err="1"/>
              <a:t>holography</a:t>
            </a:r>
            <a:r>
              <a:rPr lang="da-DK" sz="1050" dirty="0"/>
              <a:t> and loop </a:t>
            </a:r>
            <a:r>
              <a:rPr lang="da-DK" sz="1050" dirty="0" err="1"/>
              <a:t>gain’s</a:t>
            </a:r>
            <a:r>
              <a:rPr lang="da-DK" sz="1050" dirty="0"/>
              <a:t> </a:t>
            </a:r>
            <a:r>
              <a:rPr lang="da-DK" sz="1050" dirty="0" err="1"/>
              <a:t>are</a:t>
            </a:r>
            <a:r>
              <a:rPr lang="da-DK" sz="1050" dirty="0"/>
              <a:t> </a:t>
            </a:r>
            <a:r>
              <a:rPr lang="da-DK" sz="1050" dirty="0" err="1"/>
              <a:t>used</a:t>
            </a:r>
            <a:r>
              <a:rPr lang="da-DK" sz="1050" dirty="0"/>
              <a:t> to </a:t>
            </a:r>
            <a:r>
              <a:rPr lang="da-DK" sz="1050" dirty="0" err="1"/>
              <a:t>validate</a:t>
            </a:r>
            <a:r>
              <a:rPr lang="da-DK" sz="1050" dirty="0"/>
              <a:t> FE </a:t>
            </a:r>
            <a:r>
              <a:rPr lang="da-DK" sz="1050" dirty="0" smtClean="0"/>
              <a:t>model</a:t>
            </a:r>
            <a:endParaRPr lang="da-DK" sz="1050" dirty="0"/>
          </a:p>
        </p:txBody>
      </p:sp>
      <p:pic>
        <p:nvPicPr>
          <p:cNvPr id="4" name="Picture 3" descr="C:\Documents and Settings\cakrje\My Documents\My Pictures\02052013\02052013 012.jpg"/>
          <p:cNvPicPr/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598114" y="951570"/>
            <a:ext cx="2102244" cy="140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AX 3.5kHz Pos1 P.JPG"/>
          <p:cNvPicPr/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598114" y="2409732"/>
            <a:ext cx="1728192" cy="1150144"/>
          </a:xfrm>
          <a:prstGeom prst="rect">
            <a:avLst/>
          </a:prstGeom>
        </p:spPr>
      </p:pic>
      <p:pic>
        <p:nvPicPr>
          <p:cNvPr id="6" name="Picture 1" descr="OLG pict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408204" y="3651870"/>
            <a:ext cx="1242138" cy="81009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436096" y="4086313"/>
            <a:ext cx="810090" cy="10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289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05979"/>
            <a:ext cx="6858000" cy="857250"/>
          </a:xfrm>
        </p:spPr>
        <p:txBody>
          <a:bodyPr>
            <a:normAutofit fontScale="90000"/>
          </a:bodyPr>
          <a:lstStyle/>
          <a:p>
            <a:r>
              <a:rPr lang="da-DK" sz="4050" dirty="0"/>
              <a:t>EA </a:t>
            </a:r>
            <a:r>
              <a:rPr lang="da-DK" sz="4050" dirty="0" err="1"/>
              <a:t>stability</a:t>
            </a:r>
            <a:r>
              <a:rPr lang="da-DK" sz="4050" dirty="0"/>
              <a:t> </a:t>
            </a:r>
            <a:r>
              <a:rPr lang="da-DK" sz="4050" dirty="0" err="1"/>
              <a:t>development</a:t>
            </a:r>
            <a:r>
              <a:rPr lang="da-DK" sz="4050" dirty="0"/>
              <a:t> </a:t>
            </a:r>
            <a:r>
              <a:rPr lang="da-DK" sz="4050" dirty="0" err="1"/>
              <a:t>process</a:t>
            </a:r>
            <a:r>
              <a:rPr lang="da-DK" sz="4050" dirty="0"/>
              <a:t/>
            </a:r>
            <a:br>
              <a:rPr lang="da-DK" sz="4050" dirty="0"/>
            </a:br>
            <a:r>
              <a:rPr lang="da-DK" sz="1200" dirty="0"/>
              <a:t>(</a:t>
            </a:r>
            <a:r>
              <a:rPr lang="da-DK" sz="1200" dirty="0" err="1"/>
              <a:t>mainly</a:t>
            </a:r>
            <a:r>
              <a:rPr lang="da-DK" sz="1200" dirty="0"/>
              <a:t> for </a:t>
            </a:r>
            <a:r>
              <a:rPr lang="da-DK" sz="1200" dirty="0" err="1"/>
              <a:t>BTE’s</a:t>
            </a:r>
            <a:r>
              <a:rPr lang="da-DK" sz="1200" dirty="0"/>
              <a:t>)</a:t>
            </a:r>
            <a:endParaRPr lang="en-GB" sz="2100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0133" y="1017973"/>
            <a:ext cx="6594872" cy="2201867"/>
          </a:xfrm>
        </p:spPr>
        <p:txBody>
          <a:bodyPr>
            <a:normAutofit/>
          </a:bodyPr>
          <a:lstStyle/>
          <a:p>
            <a:r>
              <a:rPr lang="da-DK" sz="1500" dirty="0"/>
              <a:t>The receiver is </a:t>
            </a:r>
            <a:r>
              <a:rPr lang="da-DK" sz="1500" dirty="0" err="1"/>
              <a:t>producing</a:t>
            </a:r>
            <a:r>
              <a:rPr lang="da-DK" sz="1500" dirty="0"/>
              <a:t> sound </a:t>
            </a:r>
            <a:r>
              <a:rPr lang="da-DK" sz="1500" dirty="0" err="1"/>
              <a:t>with</a:t>
            </a:r>
            <a:r>
              <a:rPr lang="da-DK" sz="1500" dirty="0"/>
              <a:t> the </a:t>
            </a:r>
            <a:r>
              <a:rPr lang="da-DK" sz="1500" dirty="0" err="1"/>
              <a:t>vibrating</a:t>
            </a:r>
            <a:r>
              <a:rPr lang="da-DK" sz="1500" dirty="0"/>
              <a:t> </a:t>
            </a:r>
            <a:r>
              <a:rPr lang="da-DK" sz="1500" dirty="0" err="1"/>
              <a:t>membrane</a:t>
            </a:r>
            <a:r>
              <a:rPr lang="da-DK" sz="1500" dirty="0"/>
              <a:t> </a:t>
            </a:r>
            <a:r>
              <a:rPr lang="da-DK" sz="1500" dirty="0" err="1"/>
              <a:t>inside</a:t>
            </a:r>
            <a:r>
              <a:rPr lang="da-DK" sz="1500" dirty="0"/>
              <a:t>. </a:t>
            </a:r>
            <a:r>
              <a:rPr lang="da-DK" sz="1500" dirty="0" err="1"/>
              <a:t>This</a:t>
            </a:r>
            <a:r>
              <a:rPr lang="da-DK" sz="1500" dirty="0"/>
              <a:t> </a:t>
            </a:r>
            <a:r>
              <a:rPr lang="da-DK" sz="1500" dirty="0" err="1"/>
              <a:t>also</a:t>
            </a:r>
            <a:r>
              <a:rPr lang="da-DK" sz="1500" dirty="0"/>
              <a:t> </a:t>
            </a:r>
            <a:r>
              <a:rPr lang="da-DK" sz="1500" dirty="0" err="1"/>
              <a:t>generates</a:t>
            </a:r>
            <a:r>
              <a:rPr lang="da-DK" sz="1500" dirty="0"/>
              <a:t> vibrations and sound </a:t>
            </a:r>
            <a:r>
              <a:rPr lang="da-DK" sz="1500" dirty="0" err="1"/>
              <a:t>outside</a:t>
            </a:r>
            <a:r>
              <a:rPr lang="da-DK" sz="1500" dirty="0"/>
              <a:t> the receiver.</a:t>
            </a:r>
          </a:p>
          <a:p>
            <a:pPr lvl="1"/>
            <a:r>
              <a:rPr lang="da-DK" sz="1350" dirty="0" err="1"/>
              <a:t>These</a:t>
            </a:r>
            <a:r>
              <a:rPr lang="da-DK" sz="1350" dirty="0"/>
              <a:t> sound and vibrations </a:t>
            </a:r>
            <a:r>
              <a:rPr lang="da-DK" sz="1350" dirty="0" err="1"/>
              <a:t>are</a:t>
            </a:r>
            <a:r>
              <a:rPr lang="da-DK" sz="1350" dirty="0"/>
              <a:t> </a:t>
            </a:r>
            <a:r>
              <a:rPr lang="da-DK" sz="1350" dirty="0" err="1"/>
              <a:t>transmitted</a:t>
            </a:r>
            <a:r>
              <a:rPr lang="da-DK" sz="1350" dirty="0"/>
              <a:t> </a:t>
            </a:r>
            <a:r>
              <a:rPr lang="da-DK" sz="1350" dirty="0" err="1"/>
              <a:t>through</a:t>
            </a:r>
            <a:r>
              <a:rPr lang="da-DK" sz="1350" dirty="0"/>
              <a:t> the </a:t>
            </a:r>
            <a:r>
              <a:rPr lang="da-DK" sz="1350" dirty="0" err="1"/>
              <a:t>mechanics</a:t>
            </a:r>
            <a:r>
              <a:rPr lang="da-DK" sz="1350" dirty="0"/>
              <a:t> and </a:t>
            </a:r>
            <a:r>
              <a:rPr lang="da-DK" sz="1350" dirty="0" err="1"/>
              <a:t>picked</a:t>
            </a:r>
            <a:r>
              <a:rPr lang="da-DK" sz="1350" dirty="0"/>
              <a:t> up by the </a:t>
            </a:r>
            <a:r>
              <a:rPr lang="da-DK" sz="1350" dirty="0" err="1"/>
              <a:t>microphone</a:t>
            </a:r>
            <a:r>
              <a:rPr lang="da-DK" sz="1350" dirty="0"/>
              <a:t> </a:t>
            </a:r>
            <a:r>
              <a:rPr lang="da-DK" sz="1350" dirty="0" err="1"/>
              <a:t>membranes</a:t>
            </a:r>
            <a:r>
              <a:rPr lang="da-DK" sz="1350" dirty="0"/>
              <a:t> – </a:t>
            </a:r>
            <a:r>
              <a:rPr lang="da-DK" sz="1350" dirty="0" err="1"/>
              <a:t>which</a:t>
            </a:r>
            <a:r>
              <a:rPr lang="da-DK" sz="1350" dirty="0"/>
              <a:t> </a:t>
            </a:r>
            <a:r>
              <a:rPr lang="da-DK" sz="1350" dirty="0" err="1"/>
              <a:t>then</a:t>
            </a:r>
            <a:r>
              <a:rPr lang="da-DK" sz="1350" dirty="0"/>
              <a:t> send an </a:t>
            </a:r>
            <a:r>
              <a:rPr lang="da-DK" sz="1350" dirty="0" err="1"/>
              <a:t>electric</a:t>
            </a:r>
            <a:r>
              <a:rPr lang="da-DK" sz="1350" dirty="0"/>
              <a:t> signal via the </a:t>
            </a:r>
            <a:r>
              <a:rPr lang="da-DK" sz="1350" dirty="0" err="1"/>
              <a:t>amplifier</a:t>
            </a:r>
            <a:r>
              <a:rPr lang="da-DK" sz="1350" dirty="0"/>
              <a:t> to the receiver </a:t>
            </a:r>
            <a:r>
              <a:rPr lang="da-DK" sz="1350" dirty="0" err="1"/>
              <a:t>again</a:t>
            </a:r>
            <a:r>
              <a:rPr lang="da-DK" sz="1350" dirty="0"/>
              <a:t> -&gt; feedback loop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095241" y="2453605"/>
            <a:ext cx="3529044" cy="982265"/>
            <a:chOff x="1104" y="2222"/>
            <a:chExt cx="3000" cy="864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104" y="2222"/>
              <a:ext cx="3000" cy="240"/>
              <a:chOff x="1200" y="1584"/>
              <a:chExt cx="3000" cy="240"/>
            </a:xfrm>
          </p:grpSpPr>
          <p:sp>
            <p:nvSpPr>
              <p:cNvPr id="14593" name="Oval 6"/>
              <p:cNvSpPr>
                <a:spLocks noChangeArrowheads="1"/>
              </p:cNvSpPr>
              <p:nvPr/>
            </p:nvSpPr>
            <p:spPr bwMode="auto">
              <a:xfrm>
                <a:off x="1338" y="1680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94" name="Oval 7"/>
              <p:cNvSpPr>
                <a:spLocks noChangeArrowheads="1"/>
              </p:cNvSpPr>
              <p:nvPr/>
            </p:nvSpPr>
            <p:spPr bwMode="auto">
              <a:xfrm>
                <a:off x="1476" y="1680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95" name="Oval 8"/>
              <p:cNvSpPr>
                <a:spLocks noChangeArrowheads="1"/>
              </p:cNvSpPr>
              <p:nvPr/>
            </p:nvSpPr>
            <p:spPr bwMode="auto">
              <a:xfrm>
                <a:off x="1614" y="1680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96" name="Oval 9"/>
              <p:cNvSpPr>
                <a:spLocks noChangeArrowheads="1"/>
              </p:cNvSpPr>
              <p:nvPr/>
            </p:nvSpPr>
            <p:spPr bwMode="auto">
              <a:xfrm>
                <a:off x="1752" y="1680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97" name="Oval 10"/>
              <p:cNvSpPr>
                <a:spLocks noChangeArrowheads="1"/>
              </p:cNvSpPr>
              <p:nvPr/>
            </p:nvSpPr>
            <p:spPr bwMode="auto">
              <a:xfrm>
                <a:off x="1890" y="1680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98" name="Oval 11"/>
              <p:cNvSpPr>
                <a:spLocks noChangeArrowheads="1"/>
              </p:cNvSpPr>
              <p:nvPr/>
            </p:nvSpPr>
            <p:spPr bwMode="auto">
              <a:xfrm>
                <a:off x="2028" y="1680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99" name="Oval 12"/>
              <p:cNvSpPr>
                <a:spLocks noChangeArrowheads="1"/>
              </p:cNvSpPr>
              <p:nvPr/>
            </p:nvSpPr>
            <p:spPr bwMode="auto">
              <a:xfrm>
                <a:off x="2166" y="1680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600" name="Oval 13"/>
              <p:cNvSpPr>
                <a:spLocks noChangeArrowheads="1"/>
              </p:cNvSpPr>
              <p:nvPr/>
            </p:nvSpPr>
            <p:spPr bwMode="auto">
              <a:xfrm>
                <a:off x="2304" y="1632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601" name="Oval 14"/>
              <p:cNvSpPr>
                <a:spLocks noChangeArrowheads="1"/>
              </p:cNvSpPr>
              <p:nvPr/>
            </p:nvSpPr>
            <p:spPr bwMode="auto">
              <a:xfrm>
                <a:off x="2520" y="1584"/>
                <a:ext cx="192" cy="192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602" name="Oval 15"/>
              <p:cNvSpPr>
                <a:spLocks noChangeArrowheads="1"/>
              </p:cNvSpPr>
              <p:nvPr/>
            </p:nvSpPr>
            <p:spPr bwMode="auto">
              <a:xfrm>
                <a:off x="1200" y="1728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603" name="Oval 16"/>
              <p:cNvSpPr>
                <a:spLocks noChangeArrowheads="1"/>
              </p:cNvSpPr>
              <p:nvPr/>
            </p:nvSpPr>
            <p:spPr bwMode="auto">
              <a:xfrm>
                <a:off x="2768" y="1584"/>
                <a:ext cx="192" cy="192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604" name="Oval 17"/>
              <p:cNvSpPr>
                <a:spLocks noChangeArrowheads="1"/>
              </p:cNvSpPr>
              <p:nvPr/>
            </p:nvSpPr>
            <p:spPr bwMode="auto">
              <a:xfrm>
                <a:off x="3016" y="1584"/>
                <a:ext cx="192" cy="192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605" name="Oval 18"/>
              <p:cNvSpPr>
                <a:spLocks noChangeArrowheads="1"/>
              </p:cNvSpPr>
              <p:nvPr/>
            </p:nvSpPr>
            <p:spPr bwMode="auto">
              <a:xfrm>
                <a:off x="3264" y="1584"/>
                <a:ext cx="192" cy="192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606" name="Oval 19"/>
              <p:cNvSpPr>
                <a:spLocks noChangeArrowheads="1"/>
              </p:cNvSpPr>
              <p:nvPr/>
            </p:nvSpPr>
            <p:spPr bwMode="auto">
              <a:xfrm>
                <a:off x="3512" y="1584"/>
                <a:ext cx="192" cy="192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607" name="Oval 20"/>
              <p:cNvSpPr>
                <a:spLocks noChangeArrowheads="1"/>
              </p:cNvSpPr>
              <p:nvPr/>
            </p:nvSpPr>
            <p:spPr bwMode="auto">
              <a:xfrm>
                <a:off x="3760" y="1584"/>
                <a:ext cx="192" cy="192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608" name="Oval 21"/>
              <p:cNvSpPr>
                <a:spLocks noChangeArrowheads="1"/>
              </p:cNvSpPr>
              <p:nvPr/>
            </p:nvSpPr>
            <p:spPr bwMode="auto">
              <a:xfrm>
                <a:off x="4008" y="1584"/>
                <a:ext cx="192" cy="192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</p:grpSp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1104" y="2558"/>
              <a:ext cx="2304" cy="528"/>
              <a:chOff x="1200" y="1920"/>
              <a:chExt cx="2304" cy="528"/>
            </a:xfrm>
          </p:grpSpPr>
          <p:sp>
            <p:nvSpPr>
              <p:cNvPr id="14577" name="Oval 23"/>
              <p:cNvSpPr>
                <a:spLocks noChangeArrowheads="1"/>
              </p:cNvSpPr>
              <p:nvPr/>
            </p:nvSpPr>
            <p:spPr bwMode="auto">
              <a:xfrm rot="5400000" flipV="1">
                <a:off x="3360" y="1920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78" name="Oval 24"/>
              <p:cNvSpPr>
                <a:spLocks noChangeArrowheads="1"/>
              </p:cNvSpPr>
              <p:nvPr/>
            </p:nvSpPr>
            <p:spPr bwMode="auto">
              <a:xfrm rot="5400000" flipV="1">
                <a:off x="3264" y="2112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79" name="Oval 25"/>
              <p:cNvSpPr>
                <a:spLocks noChangeArrowheads="1"/>
              </p:cNvSpPr>
              <p:nvPr/>
            </p:nvSpPr>
            <p:spPr bwMode="auto">
              <a:xfrm rot="5400000" flipV="1">
                <a:off x="3168" y="2256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80" name="Oval 26"/>
              <p:cNvSpPr>
                <a:spLocks noChangeArrowheads="1"/>
              </p:cNvSpPr>
              <p:nvPr/>
            </p:nvSpPr>
            <p:spPr bwMode="auto">
              <a:xfrm>
                <a:off x="2784" y="2304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81" name="Oval 27"/>
              <p:cNvSpPr>
                <a:spLocks noChangeArrowheads="1"/>
              </p:cNvSpPr>
              <p:nvPr/>
            </p:nvSpPr>
            <p:spPr bwMode="auto">
              <a:xfrm>
                <a:off x="2964" y="2304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82" name="Oval 28"/>
              <p:cNvSpPr>
                <a:spLocks noChangeArrowheads="1"/>
              </p:cNvSpPr>
              <p:nvPr/>
            </p:nvSpPr>
            <p:spPr bwMode="auto">
              <a:xfrm>
                <a:off x="1200" y="2064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83" name="Oval 29"/>
              <p:cNvSpPr>
                <a:spLocks noChangeArrowheads="1"/>
              </p:cNvSpPr>
              <p:nvPr/>
            </p:nvSpPr>
            <p:spPr bwMode="auto">
              <a:xfrm>
                <a:off x="1200" y="1920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84" name="Oval 30"/>
              <p:cNvSpPr>
                <a:spLocks noChangeArrowheads="1"/>
              </p:cNvSpPr>
              <p:nvPr/>
            </p:nvSpPr>
            <p:spPr bwMode="auto">
              <a:xfrm>
                <a:off x="2028" y="2328"/>
                <a:ext cx="132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85" name="Oval 31"/>
              <p:cNvSpPr>
                <a:spLocks noChangeArrowheads="1"/>
              </p:cNvSpPr>
              <p:nvPr/>
            </p:nvSpPr>
            <p:spPr bwMode="auto">
              <a:xfrm>
                <a:off x="2208" y="2304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86" name="Oval 32"/>
              <p:cNvSpPr>
                <a:spLocks noChangeArrowheads="1"/>
              </p:cNvSpPr>
              <p:nvPr/>
            </p:nvSpPr>
            <p:spPr bwMode="auto">
              <a:xfrm>
                <a:off x="2388" y="2304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87" name="Oval 33"/>
              <p:cNvSpPr>
                <a:spLocks noChangeArrowheads="1"/>
              </p:cNvSpPr>
              <p:nvPr/>
            </p:nvSpPr>
            <p:spPr bwMode="auto">
              <a:xfrm>
                <a:off x="2568" y="2304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88" name="Oval 34"/>
              <p:cNvSpPr>
                <a:spLocks noChangeArrowheads="1"/>
              </p:cNvSpPr>
              <p:nvPr/>
            </p:nvSpPr>
            <p:spPr bwMode="auto">
              <a:xfrm>
                <a:off x="1308" y="2328"/>
                <a:ext cx="84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89" name="Oval 35"/>
              <p:cNvSpPr>
                <a:spLocks noChangeArrowheads="1"/>
              </p:cNvSpPr>
              <p:nvPr/>
            </p:nvSpPr>
            <p:spPr bwMode="auto">
              <a:xfrm>
                <a:off x="1488" y="2328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90" name="Oval 36"/>
              <p:cNvSpPr>
                <a:spLocks noChangeArrowheads="1"/>
              </p:cNvSpPr>
              <p:nvPr/>
            </p:nvSpPr>
            <p:spPr bwMode="auto">
              <a:xfrm>
                <a:off x="1668" y="2328"/>
                <a:ext cx="108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91" name="Oval 37"/>
              <p:cNvSpPr>
                <a:spLocks noChangeArrowheads="1"/>
              </p:cNvSpPr>
              <p:nvPr/>
            </p:nvSpPr>
            <p:spPr bwMode="auto">
              <a:xfrm>
                <a:off x="1848" y="2328"/>
                <a:ext cx="120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4592" name="Oval 38"/>
              <p:cNvSpPr>
                <a:spLocks noChangeArrowheads="1"/>
              </p:cNvSpPr>
              <p:nvPr/>
            </p:nvSpPr>
            <p:spPr bwMode="auto">
              <a:xfrm>
                <a:off x="1200" y="2208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</p:grpSp>
      </p:grpSp>
      <p:grpSp>
        <p:nvGrpSpPr>
          <p:cNvPr id="5" name="Group 229"/>
          <p:cNvGrpSpPr>
            <a:grpSpLocks/>
          </p:cNvGrpSpPr>
          <p:nvPr/>
        </p:nvGrpSpPr>
        <p:grpSpPr bwMode="auto">
          <a:xfrm>
            <a:off x="2123691" y="2326407"/>
            <a:ext cx="4178388" cy="709413"/>
            <a:chOff x="384" y="1488"/>
            <a:chExt cx="3552" cy="624"/>
          </a:xfrm>
        </p:grpSpPr>
        <p:sp>
          <p:nvSpPr>
            <p:cNvPr id="14346" name="Line 230"/>
            <p:cNvSpPr>
              <a:spLocks noChangeShapeType="1"/>
            </p:cNvSpPr>
            <p:nvPr/>
          </p:nvSpPr>
          <p:spPr bwMode="auto">
            <a:xfrm>
              <a:off x="1344" y="168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47" name="Line 231"/>
            <p:cNvSpPr>
              <a:spLocks noChangeShapeType="1"/>
            </p:cNvSpPr>
            <p:nvPr/>
          </p:nvSpPr>
          <p:spPr bwMode="auto">
            <a:xfrm>
              <a:off x="2112" y="1488"/>
              <a:ext cx="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48" name="Line 232"/>
            <p:cNvSpPr>
              <a:spLocks noChangeShapeType="1"/>
            </p:cNvSpPr>
            <p:nvPr/>
          </p:nvSpPr>
          <p:spPr bwMode="auto">
            <a:xfrm>
              <a:off x="1632" y="1824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49" name="Oval 233"/>
            <p:cNvSpPr>
              <a:spLocks noChangeArrowheads="1"/>
            </p:cNvSpPr>
            <p:nvPr/>
          </p:nvSpPr>
          <p:spPr bwMode="auto">
            <a:xfrm>
              <a:off x="384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50" name="Oval 234"/>
            <p:cNvSpPr>
              <a:spLocks noChangeArrowheads="1"/>
            </p:cNvSpPr>
            <p:nvPr/>
          </p:nvSpPr>
          <p:spPr bwMode="auto">
            <a:xfrm>
              <a:off x="480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51" name="Oval 235"/>
            <p:cNvSpPr>
              <a:spLocks noChangeArrowheads="1"/>
            </p:cNvSpPr>
            <p:nvPr/>
          </p:nvSpPr>
          <p:spPr bwMode="auto">
            <a:xfrm>
              <a:off x="576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52" name="Oval 236"/>
            <p:cNvSpPr>
              <a:spLocks noChangeArrowheads="1"/>
            </p:cNvSpPr>
            <p:nvPr/>
          </p:nvSpPr>
          <p:spPr bwMode="auto">
            <a:xfrm>
              <a:off x="672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53" name="Oval 237"/>
            <p:cNvSpPr>
              <a:spLocks noChangeArrowheads="1"/>
            </p:cNvSpPr>
            <p:nvPr/>
          </p:nvSpPr>
          <p:spPr bwMode="auto">
            <a:xfrm>
              <a:off x="768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54" name="Oval 238"/>
            <p:cNvSpPr>
              <a:spLocks noChangeArrowheads="1"/>
            </p:cNvSpPr>
            <p:nvPr/>
          </p:nvSpPr>
          <p:spPr bwMode="auto">
            <a:xfrm>
              <a:off x="864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55" name="Oval 239"/>
            <p:cNvSpPr>
              <a:spLocks noChangeArrowheads="1"/>
            </p:cNvSpPr>
            <p:nvPr/>
          </p:nvSpPr>
          <p:spPr bwMode="auto">
            <a:xfrm>
              <a:off x="960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56" name="Oval 240"/>
            <p:cNvSpPr>
              <a:spLocks noChangeArrowheads="1"/>
            </p:cNvSpPr>
            <p:nvPr/>
          </p:nvSpPr>
          <p:spPr bwMode="auto">
            <a:xfrm>
              <a:off x="1056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57" name="Oval 241"/>
            <p:cNvSpPr>
              <a:spLocks noChangeArrowheads="1"/>
            </p:cNvSpPr>
            <p:nvPr/>
          </p:nvSpPr>
          <p:spPr bwMode="auto">
            <a:xfrm>
              <a:off x="1152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58" name="Oval 242"/>
            <p:cNvSpPr>
              <a:spLocks noChangeArrowheads="1"/>
            </p:cNvSpPr>
            <p:nvPr/>
          </p:nvSpPr>
          <p:spPr bwMode="auto">
            <a:xfrm>
              <a:off x="1248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59" name="Oval 243"/>
            <p:cNvSpPr>
              <a:spLocks noChangeArrowheads="1"/>
            </p:cNvSpPr>
            <p:nvPr/>
          </p:nvSpPr>
          <p:spPr bwMode="auto">
            <a:xfrm>
              <a:off x="1344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60" name="Oval 244"/>
            <p:cNvSpPr>
              <a:spLocks noChangeArrowheads="1"/>
            </p:cNvSpPr>
            <p:nvPr/>
          </p:nvSpPr>
          <p:spPr bwMode="auto">
            <a:xfrm>
              <a:off x="1440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61" name="Oval 245"/>
            <p:cNvSpPr>
              <a:spLocks noChangeArrowheads="1"/>
            </p:cNvSpPr>
            <p:nvPr/>
          </p:nvSpPr>
          <p:spPr bwMode="auto">
            <a:xfrm>
              <a:off x="1536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62" name="Oval 246"/>
            <p:cNvSpPr>
              <a:spLocks noChangeArrowheads="1"/>
            </p:cNvSpPr>
            <p:nvPr/>
          </p:nvSpPr>
          <p:spPr bwMode="auto">
            <a:xfrm>
              <a:off x="1632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63" name="Oval 247"/>
            <p:cNvSpPr>
              <a:spLocks noChangeArrowheads="1"/>
            </p:cNvSpPr>
            <p:nvPr/>
          </p:nvSpPr>
          <p:spPr bwMode="auto">
            <a:xfrm>
              <a:off x="1728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64" name="Oval 248"/>
            <p:cNvSpPr>
              <a:spLocks noChangeArrowheads="1"/>
            </p:cNvSpPr>
            <p:nvPr/>
          </p:nvSpPr>
          <p:spPr bwMode="auto">
            <a:xfrm>
              <a:off x="1824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65" name="Oval 249"/>
            <p:cNvSpPr>
              <a:spLocks noChangeArrowheads="1"/>
            </p:cNvSpPr>
            <p:nvPr/>
          </p:nvSpPr>
          <p:spPr bwMode="auto">
            <a:xfrm>
              <a:off x="1920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66" name="Oval 250"/>
            <p:cNvSpPr>
              <a:spLocks noChangeArrowheads="1"/>
            </p:cNvSpPr>
            <p:nvPr/>
          </p:nvSpPr>
          <p:spPr bwMode="auto">
            <a:xfrm>
              <a:off x="2016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67" name="Oval 251"/>
            <p:cNvSpPr>
              <a:spLocks noChangeArrowheads="1"/>
            </p:cNvSpPr>
            <p:nvPr/>
          </p:nvSpPr>
          <p:spPr bwMode="auto">
            <a:xfrm>
              <a:off x="2112" y="1824"/>
              <a:ext cx="47" cy="4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68" name="Oval 252"/>
            <p:cNvSpPr>
              <a:spLocks noChangeArrowheads="1"/>
            </p:cNvSpPr>
            <p:nvPr/>
          </p:nvSpPr>
          <p:spPr bwMode="auto">
            <a:xfrm>
              <a:off x="2208" y="180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69" name="Oval 253"/>
            <p:cNvSpPr>
              <a:spLocks noChangeArrowheads="1"/>
            </p:cNvSpPr>
            <p:nvPr/>
          </p:nvSpPr>
          <p:spPr bwMode="auto">
            <a:xfrm>
              <a:off x="2352" y="177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70" name="Oval 254"/>
            <p:cNvSpPr>
              <a:spLocks noChangeArrowheads="1"/>
            </p:cNvSpPr>
            <p:nvPr/>
          </p:nvSpPr>
          <p:spPr bwMode="auto">
            <a:xfrm>
              <a:off x="2532" y="177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71" name="Oval 255"/>
            <p:cNvSpPr>
              <a:spLocks noChangeArrowheads="1"/>
            </p:cNvSpPr>
            <p:nvPr/>
          </p:nvSpPr>
          <p:spPr bwMode="auto">
            <a:xfrm>
              <a:off x="2712" y="177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72" name="Oval 256"/>
            <p:cNvSpPr>
              <a:spLocks noChangeArrowheads="1"/>
            </p:cNvSpPr>
            <p:nvPr/>
          </p:nvSpPr>
          <p:spPr bwMode="auto">
            <a:xfrm>
              <a:off x="2892" y="177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73" name="Oval 257"/>
            <p:cNvSpPr>
              <a:spLocks noChangeArrowheads="1"/>
            </p:cNvSpPr>
            <p:nvPr/>
          </p:nvSpPr>
          <p:spPr bwMode="auto">
            <a:xfrm>
              <a:off x="3072" y="177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74" name="Oval 258"/>
            <p:cNvSpPr>
              <a:spLocks noChangeArrowheads="1"/>
            </p:cNvSpPr>
            <p:nvPr/>
          </p:nvSpPr>
          <p:spPr bwMode="auto">
            <a:xfrm>
              <a:off x="3252" y="177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75" name="Oval 259"/>
            <p:cNvSpPr>
              <a:spLocks noChangeArrowheads="1"/>
            </p:cNvSpPr>
            <p:nvPr/>
          </p:nvSpPr>
          <p:spPr bwMode="auto">
            <a:xfrm>
              <a:off x="3432" y="177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76" name="Oval 260"/>
            <p:cNvSpPr>
              <a:spLocks noChangeArrowheads="1"/>
            </p:cNvSpPr>
            <p:nvPr/>
          </p:nvSpPr>
          <p:spPr bwMode="auto">
            <a:xfrm>
              <a:off x="3612" y="177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77" name="Oval 261"/>
            <p:cNvSpPr>
              <a:spLocks noChangeArrowheads="1"/>
            </p:cNvSpPr>
            <p:nvPr/>
          </p:nvSpPr>
          <p:spPr bwMode="auto">
            <a:xfrm>
              <a:off x="3792" y="177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78" name="Rectangle 262"/>
            <p:cNvSpPr>
              <a:spLocks noChangeArrowheads="1"/>
            </p:cNvSpPr>
            <p:nvPr/>
          </p:nvSpPr>
          <p:spPr bwMode="auto">
            <a:xfrm>
              <a:off x="2976" y="1680"/>
              <a:ext cx="96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79" name="Line 263"/>
            <p:cNvSpPr>
              <a:spLocks noChangeShapeType="1"/>
            </p:cNvSpPr>
            <p:nvPr/>
          </p:nvSpPr>
          <p:spPr bwMode="auto">
            <a:xfrm>
              <a:off x="3168" y="1584"/>
              <a:ext cx="1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80" name="Line 264"/>
            <p:cNvSpPr>
              <a:spLocks noChangeShapeType="1"/>
            </p:cNvSpPr>
            <p:nvPr/>
          </p:nvSpPr>
          <p:spPr bwMode="auto">
            <a:xfrm flipV="1">
              <a:off x="3072" y="1584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81" name="Line 265"/>
            <p:cNvSpPr>
              <a:spLocks noChangeShapeType="1"/>
            </p:cNvSpPr>
            <p:nvPr/>
          </p:nvSpPr>
          <p:spPr bwMode="auto">
            <a:xfrm>
              <a:off x="2592" y="182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82" name="Line 266"/>
            <p:cNvSpPr>
              <a:spLocks noChangeShapeType="1"/>
            </p:cNvSpPr>
            <p:nvPr/>
          </p:nvSpPr>
          <p:spPr bwMode="auto">
            <a:xfrm>
              <a:off x="2112" y="1488"/>
              <a:ext cx="48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83" name="Oval 267"/>
            <p:cNvSpPr>
              <a:spLocks noChangeArrowheads="1"/>
            </p:cNvSpPr>
            <p:nvPr/>
          </p:nvSpPr>
          <p:spPr bwMode="auto">
            <a:xfrm>
              <a:off x="1344" y="1680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84" name="Line 268"/>
            <p:cNvSpPr>
              <a:spLocks noChangeShapeType="1"/>
            </p:cNvSpPr>
            <p:nvPr/>
          </p:nvSpPr>
          <p:spPr bwMode="auto">
            <a:xfrm flipV="1">
              <a:off x="2112" y="1824"/>
              <a:ext cx="48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4385" name="Line 269"/>
            <p:cNvSpPr>
              <a:spLocks noChangeShapeType="1"/>
            </p:cNvSpPr>
            <p:nvPr/>
          </p:nvSpPr>
          <p:spPr bwMode="auto">
            <a:xfrm>
              <a:off x="3072" y="1968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 dirty="0"/>
            </a:p>
          </p:txBody>
        </p:sp>
      </p:grpSp>
      <p:sp>
        <p:nvSpPr>
          <p:cNvPr id="93" name="Rectangle 3"/>
          <p:cNvSpPr txBox="1">
            <a:spLocks noChangeArrowheads="1"/>
          </p:cNvSpPr>
          <p:nvPr/>
        </p:nvSpPr>
        <p:spPr>
          <a:xfrm>
            <a:off x="1274564" y="3813922"/>
            <a:ext cx="6594872" cy="13295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da-DK" sz="1500" dirty="0"/>
              <a:t>The more </a:t>
            </a:r>
            <a:r>
              <a:rPr lang="da-DK" sz="1500" dirty="0" err="1"/>
              <a:t>we</a:t>
            </a:r>
            <a:r>
              <a:rPr lang="da-DK" sz="1500" dirty="0"/>
              <a:t> </a:t>
            </a:r>
            <a:r>
              <a:rPr lang="da-DK" sz="1500" dirty="0" err="1"/>
              <a:t>can</a:t>
            </a:r>
            <a:r>
              <a:rPr lang="da-DK" sz="1500" dirty="0"/>
              <a:t> dampen the feedback loop, by </a:t>
            </a:r>
            <a:r>
              <a:rPr lang="da-DK" sz="1500" dirty="0" err="1"/>
              <a:t>optimising</a:t>
            </a:r>
            <a:r>
              <a:rPr lang="da-DK" sz="1500" dirty="0"/>
              <a:t> the </a:t>
            </a:r>
            <a:r>
              <a:rPr lang="da-DK" sz="1500" dirty="0" err="1"/>
              <a:t>mechanical</a:t>
            </a:r>
            <a:r>
              <a:rPr lang="da-DK" sz="1500" dirty="0"/>
              <a:t> parts in </a:t>
            </a:r>
            <a:r>
              <a:rPr lang="da-DK" sz="1500" dirty="0" err="1"/>
              <a:t>material</a:t>
            </a:r>
            <a:r>
              <a:rPr lang="da-DK" sz="1500" dirty="0"/>
              <a:t> and </a:t>
            </a:r>
            <a:r>
              <a:rPr lang="da-DK" sz="1500" dirty="0" err="1"/>
              <a:t>geometry</a:t>
            </a:r>
            <a:r>
              <a:rPr lang="da-DK" sz="1500" dirty="0"/>
              <a:t> and </a:t>
            </a:r>
            <a:r>
              <a:rPr lang="da-DK" sz="1500" dirty="0" err="1"/>
              <a:t>shifting</a:t>
            </a:r>
            <a:r>
              <a:rPr lang="da-DK" sz="1500" dirty="0"/>
              <a:t> </a:t>
            </a:r>
            <a:r>
              <a:rPr lang="da-DK" sz="1500" dirty="0" err="1"/>
              <a:t>around</a:t>
            </a:r>
            <a:r>
              <a:rPr lang="da-DK" sz="1500" dirty="0"/>
              <a:t> the </a:t>
            </a:r>
            <a:r>
              <a:rPr lang="da-DK" sz="1500" dirty="0" err="1"/>
              <a:t>resonance</a:t>
            </a:r>
            <a:r>
              <a:rPr lang="da-DK" sz="1500" dirty="0"/>
              <a:t> </a:t>
            </a:r>
            <a:r>
              <a:rPr lang="da-DK" sz="1500" dirty="0" err="1"/>
              <a:t>frequencies</a:t>
            </a:r>
            <a:r>
              <a:rPr lang="da-DK" sz="1500" dirty="0"/>
              <a:t> for </a:t>
            </a:r>
            <a:r>
              <a:rPr lang="da-DK" sz="1500" dirty="0" err="1"/>
              <a:t>both</a:t>
            </a:r>
            <a:r>
              <a:rPr lang="da-DK" sz="1500" dirty="0"/>
              <a:t> the </a:t>
            </a:r>
            <a:r>
              <a:rPr lang="da-DK" sz="1500" dirty="0" err="1"/>
              <a:t>mechanical</a:t>
            </a:r>
            <a:r>
              <a:rPr lang="da-DK" sz="1500" dirty="0"/>
              <a:t> and </a:t>
            </a:r>
            <a:r>
              <a:rPr lang="da-DK" sz="1500" dirty="0" err="1"/>
              <a:t>acoustical</a:t>
            </a:r>
            <a:r>
              <a:rPr lang="da-DK" sz="1500" dirty="0"/>
              <a:t> system (to </a:t>
            </a:r>
            <a:r>
              <a:rPr lang="da-DK" sz="1500" dirty="0" err="1"/>
              <a:t>avoid</a:t>
            </a:r>
            <a:r>
              <a:rPr lang="da-DK" sz="1500" dirty="0"/>
              <a:t> </a:t>
            </a:r>
            <a:r>
              <a:rPr lang="da-DK" sz="1500" dirty="0" err="1"/>
              <a:t>coinciding</a:t>
            </a:r>
            <a:r>
              <a:rPr lang="da-DK" sz="1500" dirty="0"/>
              <a:t> </a:t>
            </a:r>
            <a:r>
              <a:rPr lang="da-DK" sz="1500" dirty="0" err="1"/>
              <a:t>frequencies</a:t>
            </a:r>
            <a:r>
              <a:rPr lang="da-DK" sz="1500" dirty="0"/>
              <a:t>), the </a:t>
            </a:r>
            <a:r>
              <a:rPr lang="da-DK" sz="1500" dirty="0" err="1"/>
              <a:t>higher</a:t>
            </a:r>
            <a:r>
              <a:rPr lang="da-DK" sz="1500" dirty="0"/>
              <a:t> </a:t>
            </a:r>
            <a:r>
              <a:rPr lang="da-DK" sz="1500" dirty="0" err="1"/>
              <a:t>gain</a:t>
            </a:r>
            <a:r>
              <a:rPr lang="da-DK" sz="1500" dirty="0"/>
              <a:t> </a:t>
            </a:r>
            <a:r>
              <a:rPr lang="da-DK" sz="1500" dirty="0" err="1"/>
              <a:t>we</a:t>
            </a:r>
            <a:r>
              <a:rPr lang="da-DK" sz="1500" dirty="0"/>
              <a:t> </a:t>
            </a:r>
            <a:r>
              <a:rPr lang="da-DK" sz="1500" dirty="0" err="1"/>
              <a:t>can</a:t>
            </a:r>
            <a:r>
              <a:rPr lang="da-DK" sz="1500" dirty="0"/>
              <a:t> have in the </a:t>
            </a:r>
            <a:r>
              <a:rPr lang="da-DK" sz="1500" dirty="0" err="1"/>
              <a:t>device</a:t>
            </a:r>
            <a:r>
              <a:rPr lang="da-DK" sz="1500" dirty="0"/>
              <a:t>.</a:t>
            </a:r>
            <a:endParaRPr lang="da-DK" sz="1350" dirty="0"/>
          </a:p>
        </p:txBody>
      </p:sp>
    </p:spTree>
    <p:extLst>
      <p:ext uri="{BB962C8B-B14F-4D97-AF65-F5344CB8AC3E}">
        <p14:creationId xmlns:p14="http://schemas.microsoft.com/office/powerpoint/2010/main" val="241391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EA </a:t>
            </a:r>
            <a:r>
              <a:rPr lang="da-DK" dirty="0" err="1" smtClean="0"/>
              <a:t>stability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endParaRPr lang="da-DK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85900" y="843558"/>
          <a:ext cx="6172200" cy="4299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778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143000" y="0"/>
            <a:ext cx="687430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904" y="2679762"/>
            <a:ext cx="4293096" cy="9721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da-DK" dirty="0" smtClean="0"/>
              <a:t>FE Model &amp; Validation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550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Model resume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a-DK" b="1" dirty="0" smtClean="0"/>
              <a:t>Parts </a:t>
            </a:r>
            <a:r>
              <a:rPr lang="da-DK" b="1" dirty="0" err="1" smtClean="0"/>
              <a:t>are</a:t>
            </a:r>
            <a:r>
              <a:rPr lang="da-DK" b="1" dirty="0" smtClean="0"/>
              <a:t> </a:t>
            </a:r>
            <a:r>
              <a:rPr lang="da-DK" b="1" dirty="0" err="1" smtClean="0"/>
              <a:t>imported</a:t>
            </a:r>
            <a:r>
              <a:rPr lang="da-DK" b="1" dirty="0" smtClean="0"/>
              <a:t> from </a:t>
            </a:r>
            <a:r>
              <a:rPr lang="da-DK" b="1" dirty="0" err="1" smtClean="0"/>
              <a:t>ProE</a:t>
            </a:r>
            <a:r>
              <a:rPr lang="da-DK" b="1" dirty="0" smtClean="0"/>
              <a:t> to Abaqus </a:t>
            </a:r>
            <a:r>
              <a:rPr lang="da-DK" b="1" dirty="0" err="1" smtClean="0"/>
              <a:t>with</a:t>
            </a:r>
            <a:r>
              <a:rPr lang="da-DK" b="1" dirty="0" smtClean="0"/>
              <a:t> a </a:t>
            </a:r>
            <a:r>
              <a:rPr lang="da-DK" b="1" dirty="0" err="1" smtClean="0"/>
              <a:t>translator</a:t>
            </a:r>
            <a:r>
              <a:rPr lang="da-DK" b="1" dirty="0" smtClean="0"/>
              <a:t> </a:t>
            </a:r>
            <a:r>
              <a:rPr lang="da-DK" dirty="0" smtClean="0"/>
              <a:t>(</a:t>
            </a:r>
            <a:r>
              <a:rPr lang="da-DK" dirty="0" err="1" smtClean="0"/>
              <a:t>plug-in</a:t>
            </a:r>
            <a:r>
              <a:rPr lang="da-DK" dirty="0" smtClean="0"/>
              <a:t>  in </a:t>
            </a:r>
            <a:r>
              <a:rPr lang="da-DK" dirty="0" err="1" smtClean="0"/>
              <a:t>ProE</a:t>
            </a:r>
            <a:r>
              <a:rPr lang="da-DK" dirty="0" smtClean="0"/>
              <a:t>) so the parts have same position and </a:t>
            </a:r>
            <a:r>
              <a:rPr lang="da-DK" dirty="0" err="1" smtClean="0"/>
              <a:t>better</a:t>
            </a:r>
            <a:r>
              <a:rPr lang="da-DK" dirty="0" smtClean="0"/>
              <a:t> </a:t>
            </a:r>
            <a:r>
              <a:rPr lang="da-DK" dirty="0" err="1" smtClean="0"/>
              <a:t>geometry</a:t>
            </a:r>
            <a:r>
              <a:rPr lang="da-DK" dirty="0" smtClean="0"/>
              <a:t> for </a:t>
            </a:r>
            <a:r>
              <a:rPr lang="da-DK" dirty="0" err="1" smtClean="0"/>
              <a:t>meshing</a:t>
            </a:r>
            <a:endParaRPr lang="da-DK" dirty="0" smtClean="0"/>
          </a:p>
          <a:p>
            <a:r>
              <a:rPr lang="da-DK" dirty="0" smtClean="0"/>
              <a:t>Model is </a:t>
            </a:r>
            <a:r>
              <a:rPr lang="da-DK" dirty="0" err="1" smtClean="0"/>
              <a:t>only</a:t>
            </a:r>
            <a:r>
              <a:rPr lang="da-DK" dirty="0" smtClean="0"/>
              <a:t> </a:t>
            </a:r>
            <a:r>
              <a:rPr lang="da-DK" dirty="0" err="1" smtClean="0"/>
              <a:t>containing</a:t>
            </a:r>
            <a:r>
              <a:rPr lang="da-DK" dirty="0" smtClean="0"/>
              <a:t> vibro </a:t>
            </a:r>
            <a:r>
              <a:rPr lang="da-DK" dirty="0" err="1" smtClean="0"/>
              <a:t>acoustical</a:t>
            </a:r>
            <a:r>
              <a:rPr lang="da-DK" dirty="0" smtClean="0"/>
              <a:t> </a:t>
            </a:r>
            <a:r>
              <a:rPr lang="da-DK" dirty="0" err="1" smtClean="0"/>
              <a:t>important</a:t>
            </a:r>
            <a:r>
              <a:rPr lang="da-DK" dirty="0" smtClean="0"/>
              <a:t> part, so </a:t>
            </a:r>
            <a:r>
              <a:rPr lang="da-DK" dirty="0" err="1" smtClean="0"/>
              <a:t>e.g</a:t>
            </a:r>
            <a:r>
              <a:rPr lang="da-DK" dirty="0" smtClean="0"/>
              <a:t>. the </a:t>
            </a:r>
            <a:r>
              <a:rPr lang="da-DK" dirty="0" err="1" smtClean="0"/>
              <a:t>following</a:t>
            </a:r>
            <a:r>
              <a:rPr lang="da-DK" dirty="0" smtClean="0"/>
              <a:t> parts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deleted</a:t>
            </a:r>
            <a:r>
              <a:rPr lang="da-DK" dirty="0" smtClean="0"/>
              <a:t>: PCB and </a:t>
            </a:r>
            <a:r>
              <a:rPr lang="da-DK" dirty="0" err="1" smtClean="0"/>
              <a:t>components</a:t>
            </a:r>
            <a:r>
              <a:rPr lang="da-DK" dirty="0" smtClean="0"/>
              <a:t> (</a:t>
            </a:r>
            <a:r>
              <a:rPr lang="da-DK" dirty="0" err="1" smtClean="0"/>
              <a:t>their</a:t>
            </a:r>
            <a:r>
              <a:rPr lang="da-DK" dirty="0" smtClean="0"/>
              <a:t> </a:t>
            </a:r>
            <a:r>
              <a:rPr lang="da-DK" dirty="0" err="1" smtClean="0"/>
              <a:t>weight</a:t>
            </a:r>
            <a:r>
              <a:rPr lang="da-DK" dirty="0" smtClean="0"/>
              <a:t> is </a:t>
            </a:r>
            <a:r>
              <a:rPr lang="da-DK" dirty="0" err="1" smtClean="0"/>
              <a:t>added</a:t>
            </a:r>
            <a:r>
              <a:rPr lang="da-DK" dirty="0" smtClean="0"/>
              <a:t> the </a:t>
            </a:r>
            <a:r>
              <a:rPr lang="da-DK" dirty="0" err="1" smtClean="0"/>
              <a:t>the</a:t>
            </a:r>
            <a:r>
              <a:rPr lang="da-DK" dirty="0" smtClean="0"/>
              <a:t> </a:t>
            </a:r>
            <a:r>
              <a:rPr lang="da-DK" dirty="0" err="1" smtClean="0"/>
              <a:t>frame</a:t>
            </a:r>
            <a:r>
              <a:rPr lang="da-DK" dirty="0" smtClean="0"/>
              <a:t>), </a:t>
            </a:r>
            <a:r>
              <a:rPr lang="da-DK" dirty="0" err="1" smtClean="0"/>
              <a:t>battery</a:t>
            </a:r>
            <a:r>
              <a:rPr lang="da-DK" dirty="0" smtClean="0"/>
              <a:t> springs and </a:t>
            </a:r>
            <a:r>
              <a:rPr lang="da-DK" dirty="0" err="1" smtClean="0"/>
              <a:t>buttons</a:t>
            </a:r>
            <a:r>
              <a:rPr lang="da-DK" dirty="0" smtClean="0"/>
              <a:t>.</a:t>
            </a:r>
          </a:p>
          <a:p>
            <a:r>
              <a:rPr lang="da-DK" b="1" dirty="0" smtClean="0"/>
              <a:t>An air </a:t>
            </a:r>
            <a:r>
              <a:rPr lang="da-DK" b="1" dirty="0" err="1" smtClean="0"/>
              <a:t>bubble</a:t>
            </a:r>
            <a:r>
              <a:rPr lang="da-DK" b="1" dirty="0" smtClean="0"/>
              <a:t> is </a:t>
            </a:r>
            <a:r>
              <a:rPr lang="da-DK" b="1" dirty="0" err="1" smtClean="0"/>
              <a:t>added</a:t>
            </a:r>
            <a:r>
              <a:rPr lang="da-DK" b="1" dirty="0" smtClean="0"/>
              <a:t> </a:t>
            </a:r>
            <a:r>
              <a:rPr lang="da-DK" b="1" dirty="0" err="1" smtClean="0"/>
              <a:t>around</a:t>
            </a:r>
            <a:r>
              <a:rPr lang="da-DK" b="1" dirty="0" smtClean="0"/>
              <a:t> the </a:t>
            </a:r>
            <a:r>
              <a:rPr lang="da-DK" b="1" dirty="0" err="1" smtClean="0"/>
              <a:t>device</a:t>
            </a:r>
            <a:r>
              <a:rPr lang="da-DK" b="1" dirty="0" smtClean="0"/>
              <a:t> to </a:t>
            </a:r>
            <a:r>
              <a:rPr lang="da-DK" b="1" dirty="0" err="1" smtClean="0"/>
              <a:t>be</a:t>
            </a:r>
            <a:r>
              <a:rPr lang="da-DK" b="1" dirty="0" smtClean="0"/>
              <a:t> </a:t>
            </a:r>
            <a:r>
              <a:rPr lang="da-DK" b="1" dirty="0" err="1" smtClean="0"/>
              <a:t>able</a:t>
            </a:r>
            <a:r>
              <a:rPr lang="da-DK" b="1" dirty="0" smtClean="0"/>
              <a:t> to </a:t>
            </a:r>
            <a:r>
              <a:rPr lang="da-DK" b="1" dirty="0" err="1" smtClean="0"/>
              <a:t>simulate</a:t>
            </a:r>
            <a:r>
              <a:rPr lang="da-DK" b="1" dirty="0" smtClean="0"/>
              <a:t> the </a:t>
            </a:r>
            <a:r>
              <a:rPr lang="da-DK" b="1" dirty="0" err="1" smtClean="0"/>
              <a:t>radiated</a:t>
            </a:r>
            <a:r>
              <a:rPr lang="da-DK" b="1" dirty="0" smtClean="0"/>
              <a:t> sound </a:t>
            </a:r>
            <a:r>
              <a:rPr lang="da-DK" b="1" dirty="0" err="1" smtClean="0"/>
              <a:t>pressure</a:t>
            </a:r>
            <a:r>
              <a:rPr lang="da-DK" b="1" dirty="0" smtClean="0"/>
              <a:t> </a:t>
            </a:r>
            <a:r>
              <a:rPr lang="da-DK" b="1" dirty="0" err="1" smtClean="0"/>
              <a:t>caused</a:t>
            </a:r>
            <a:r>
              <a:rPr lang="da-DK" b="1" dirty="0" smtClean="0"/>
              <a:t> by vibrations of the </a:t>
            </a:r>
            <a:r>
              <a:rPr lang="da-DK" b="1" dirty="0" err="1" smtClean="0"/>
              <a:t>device</a:t>
            </a:r>
            <a:r>
              <a:rPr lang="da-DK" dirty="0" smtClean="0"/>
              <a:t>. The </a:t>
            </a:r>
            <a:r>
              <a:rPr lang="da-DK" dirty="0" err="1" smtClean="0"/>
              <a:t>outer</a:t>
            </a:r>
            <a:r>
              <a:rPr lang="da-DK" dirty="0" smtClean="0"/>
              <a:t> </a:t>
            </a:r>
            <a:r>
              <a:rPr lang="da-DK" dirty="0" err="1" smtClean="0"/>
              <a:t>sourface</a:t>
            </a:r>
            <a:r>
              <a:rPr lang="da-DK" dirty="0" smtClean="0"/>
              <a:t> of the air </a:t>
            </a:r>
            <a:r>
              <a:rPr lang="da-DK" dirty="0" err="1" smtClean="0"/>
              <a:t>bubble</a:t>
            </a:r>
            <a:r>
              <a:rPr lang="da-DK" dirty="0" smtClean="0"/>
              <a:t> is </a:t>
            </a:r>
            <a:r>
              <a:rPr lang="da-DK" dirty="0" err="1" smtClean="0"/>
              <a:t>absorbing</a:t>
            </a:r>
            <a:r>
              <a:rPr lang="da-DK" dirty="0" smtClean="0"/>
              <a:t>. The radius of the </a:t>
            </a:r>
            <a:r>
              <a:rPr lang="da-DK" dirty="0" err="1" smtClean="0"/>
              <a:t>bubble</a:t>
            </a:r>
            <a:r>
              <a:rPr lang="da-DK" dirty="0" smtClean="0"/>
              <a:t> is </a:t>
            </a:r>
            <a:r>
              <a:rPr lang="da-DK" dirty="0" err="1" smtClean="0"/>
              <a:t>determining</a:t>
            </a:r>
            <a:r>
              <a:rPr lang="da-DK" dirty="0" smtClean="0"/>
              <a:t> the </a:t>
            </a:r>
            <a:r>
              <a:rPr lang="da-DK" dirty="0" err="1" smtClean="0"/>
              <a:t>lowest</a:t>
            </a:r>
            <a:r>
              <a:rPr lang="da-DK" dirty="0" smtClean="0"/>
              <a:t> </a:t>
            </a:r>
            <a:r>
              <a:rPr lang="da-DK" dirty="0" err="1" smtClean="0"/>
              <a:t>frequency</a:t>
            </a:r>
            <a:r>
              <a:rPr lang="da-DK" dirty="0" smtClean="0"/>
              <a:t> for the model (1/2 of the </a:t>
            </a:r>
            <a:r>
              <a:rPr lang="da-DK" dirty="0" err="1" smtClean="0"/>
              <a:t>wavelength</a:t>
            </a:r>
            <a:r>
              <a:rPr lang="da-DK" dirty="0" smtClean="0"/>
              <a:t> (500Hz, r=(343m/s / 500Hz)/2=343mm. The node </a:t>
            </a:r>
            <a:r>
              <a:rPr lang="da-DK" dirty="0" err="1" smtClean="0"/>
              <a:t>density</a:t>
            </a:r>
            <a:r>
              <a:rPr lang="da-DK" dirty="0" smtClean="0"/>
              <a:t> </a:t>
            </a:r>
            <a:r>
              <a:rPr lang="da-DK" dirty="0" err="1" smtClean="0"/>
              <a:t>determines</a:t>
            </a:r>
            <a:r>
              <a:rPr lang="da-DK" dirty="0" smtClean="0"/>
              <a:t> the </a:t>
            </a:r>
            <a:r>
              <a:rPr lang="da-DK" dirty="0" err="1" smtClean="0"/>
              <a:t>highest</a:t>
            </a:r>
            <a:r>
              <a:rPr lang="da-DK" dirty="0" smtClean="0"/>
              <a:t> </a:t>
            </a:r>
            <a:r>
              <a:rPr lang="da-DK" dirty="0" err="1" smtClean="0"/>
              <a:t>frequency</a:t>
            </a:r>
            <a:r>
              <a:rPr lang="da-DK" dirty="0" smtClean="0"/>
              <a:t> </a:t>
            </a:r>
            <a:r>
              <a:rPr lang="da-DK" dirty="0" err="1" smtClean="0"/>
              <a:t>with</a:t>
            </a:r>
            <a:r>
              <a:rPr lang="da-DK" dirty="0" smtClean="0"/>
              <a:t> 6 nodes per </a:t>
            </a:r>
            <a:r>
              <a:rPr lang="da-DK" dirty="0" err="1" smtClean="0"/>
              <a:t>wavelength</a:t>
            </a:r>
            <a:r>
              <a:rPr lang="da-DK" dirty="0" smtClean="0"/>
              <a:t> (12kHz </a:t>
            </a:r>
            <a:r>
              <a:rPr lang="da-DK" dirty="0" err="1" smtClean="0"/>
              <a:t>close</a:t>
            </a:r>
            <a:r>
              <a:rPr lang="da-DK" dirty="0" smtClean="0"/>
              <a:t> to the </a:t>
            </a:r>
            <a:r>
              <a:rPr lang="da-DK" dirty="0" err="1" smtClean="0"/>
              <a:t>device</a:t>
            </a:r>
            <a:r>
              <a:rPr lang="da-DK" dirty="0" smtClean="0"/>
              <a:t> gives (343m/s / 12kHz)/6 = 5 mm </a:t>
            </a:r>
            <a:r>
              <a:rPr lang="da-DK" dirty="0" err="1" smtClean="0"/>
              <a:t>between</a:t>
            </a:r>
            <a:r>
              <a:rPr lang="da-DK" dirty="0" smtClean="0"/>
              <a:t> nodes. The distance </a:t>
            </a:r>
            <a:r>
              <a:rPr lang="da-DK" dirty="0" err="1" smtClean="0"/>
              <a:t>between</a:t>
            </a:r>
            <a:r>
              <a:rPr lang="da-DK" dirty="0" smtClean="0"/>
              <a:t> nodes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increasing</a:t>
            </a:r>
            <a:r>
              <a:rPr lang="da-DK" dirty="0" smtClean="0"/>
              <a:t> the </a:t>
            </a:r>
            <a:r>
              <a:rPr lang="da-DK" dirty="0" err="1" smtClean="0"/>
              <a:t>further</a:t>
            </a:r>
            <a:r>
              <a:rPr lang="da-DK" dirty="0" smtClean="0"/>
              <a:t> </a:t>
            </a:r>
            <a:r>
              <a:rPr lang="da-DK" dirty="0" err="1" smtClean="0"/>
              <a:t>away</a:t>
            </a:r>
            <a:r>
              <a:rPr lang="da-DK" dirty="0" smtClean="0"/>
              <a:t> from the </a:t>
            </a:r>
            <a:r>
              <a:rPr lang="da-DK" dirty="0" err="1" smtClean="0"/>
              <a:t>device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.</a:t>
            </a:r>
          </a:p>
          <a:p>
            <a:r>
              <a:rPr lang="da-DK" dirty="0" smtClean="0"/>
              <a:t>Air </a:t>
            </a:r>
            <a:r>
              <a:rPr lang="da-DK" dirty="0" err="1" smtClean="0"/>
              <a:t>inside</a:t>
            </a:r>
            <a:r>
              <a:rPr lang="da-DK" dirty="0" smtClean="0"/>
              <a:t> the sound </a:t>
            </a:r>
            <a:r>
              <a:rPr lang="da-DK" dirty="0" err="1" smtClean="0"/>
              <a:t>path</a:t>
            </a:r>
            <a:r>
              <a:rPr lang="da-DK" dirty="0" smtClean="0"/>
              <a:t> and in the </a:t>
            </a:r>
            <a:r>
              <a:rPr lang="da-DK" dirty="0" err="1" smtClean="0"/>
              <a:t>microphone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added</a:t>
            </a:r>
            <a:r>
              <a:rPr lang="da-DK" dirty="0" smtClean="0"/>
              <a:t>. To </a:t>
            </a:r>
            <a:r>
              <a:rPr lang="da-DK" dirty="0" err="1" smtClean="0"/>
              <a:t>approximate</a:t>
            </a:r>
            <a:r>
              <a:rPr lang="da-DK" dirty="0" smtClean="0"/>
              <a:t> the </a:t>
            </a:r>
            <a:r>
              <a:rPr lang="da-DK" dirty="0" err="1" smtClean="0"/>
              <a:t>thermo-viscous</a:t>
            </a:r>
            <a:r>
              <a:rPr lang="da-DK" dirty="0" smtClean="0"/>
              <a:t> </a:t>
            </a:r>
            <a:r>
              <a:rPr lang="da-DK" dirty="0" err="1" smtClean="0"/>
              <a:t>damping</a:t>
            </a:r>
            <a:r>
              <a:rPr lang="da-DK" dirty="0" smtClean="0"/>
              <a:t> in air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err="1" smtClean="0"/>
              <a:t>practical</a:t>
            </a:r>
            <a:r>
              <a:rPr lang="da-DK" dirty="0" smtClean="0"/>
              <a:t> </a:t>
            </a:r>
            <a:r>
              <a:rPr lang="da-DK" dirty="0" err="1" smtClean="0"/>
              <a:t>measurements</a:t>
            </a:r>
            <a:r>
              <a:rPr lang="da-DK" dirty="0" smtClean="0"/>
              <a:t> and </a:t>
            </a:r>
            <a:r>
              <a:rPr lang="da-DK" dirty="0" err="1" smtClean="0"/>
              <a:t>correct</a:t>
            </a:r>
            <a:r>
              <a:rPr lang="da-DK" dirty="0" smtClean="0"/>
              <a:t> model </a:t>
            </a:r>
            <a:r>
              <a:rPr lang="da-DK" dirty="0" err="1" smtClean="0"/>
              <a:t>with</a:t>
            </a:r>
            <a:r>
              <a:rPr lang="da-DK" dirty="0" smtClean="0"/>
              <a:t> </a:t>
            </a:r>
          </a:p>
          <a:p>
            <a:r>
              <a:rPr lang="da-DK" dirty="0" smtClean="0"/>
              <a:t>A PVC tube at the end of the hook is </a:t>
            </a:r>
            <a:r>
              <a:rPr lang="da-DK" dirty="0" err="1" smtClean="0"/>
              <a:t>added</a:t>
            </a:r>
            <a:r>
              <a:rPr lang="da-DK" dirty="0" smtClean="0"/>
              <a:t>.</a:t>
            </a:r>
          </a:p>
          <a:p>
            <a:r>
              <a:rPr lang="da-DK" dirty="0" smtClean="0"/>
              <a:t>A 2cc </a:t>
            </a:r>
            <a:r>
              <a:rPr lang="da-DK" dirty="0" err="1" smtClean="0"/>
              <a:t>coupler</a:t>
            </a:r>
            <a:r>
              <a:rPr lang="da-DK" dirty="0" smtClean="0"/>
              <a:t> and </a:t>
            </a:r>
            <a:r>
              <a:rPr lang="da-DK" dirty="0" err="1" smtClean="0"/>
              <a:t>ear</a:t>
            </a:r>
            <a:r>
              <a:rPr lang="da-DK" dirty="0" smtClean="0"/>
              <a:t> </a:t>
            </a:r>
            <a:r>
              <a:rPr lang="da-DK" dirty="0" err="1" smtClean="0"/>
              <a:t>mould</a:t>
            </a:r>
            <a:r>
              <a:rPr lang="da-DK" dirty="0" smtClean="0"/>
              <a:t> adapter tube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added</a:t>
            </a:r>
            <a:r>
              <a:rPr lang="da-DK" dirty="0" smtClean="0"/>
              <a:t>. The 2cc </a:t>
            </a:r>
            <a:r>
              <a:rPr lang="da-DK" dirty="0" err="1" smtClean="0"/>
              <a:t>coupler</a:t>
            </a:r>
            <a:r>
              <a:rPr lang="da-DK" dirty="0" smtClean="0"/>
              <a:t> is </a:t>
            </a:r>
            <a:r>
              <a:rPr lang="da-DK" dirty="0" err="1" smtClean="0"/>
              <a:t>encastred</a:t>
            </a:r>
            <a:r>
              <a:rPr lang="da-DK" dirty="0" smtClean="0"/>
              <a:t> to ”</a:t>
            </a:r>
            <a:r>
              <a:rPr lang="da-DK" dirty="0" err="1" smtClean="0"/>
              <a:t>ground</a:t>
            </a:r>
            <a:r>
              <a:rPr lang="da-DK" dirty="0" smtClean="0"/>
              <a:t>” the model.</a:t>
            </a:r>
          </a:p>
          <a:p>
            <a:r>
              <a:rPr lang="da-DK" dirty="0" smtClean="0"/>
              <a:t>Receiver model: </a:t>
            </a:r>
            <a:r>
              <a:rPr lang="da-DK" dirty="0" err="1" smtClean="0"/>
              <a:t>Vibrating</a:t>
            </a:r>
            <a:r>
              <a:rPr lang="da-DK" dirty="0" smtClean="0"/>
              <a:t> </a:t>
            </a:r>
            <a:r>
              <a:rPr lang="da-DK" dirty="0" err="1" smtClean="0"/>
              <a:t>membrane</a:t>
            </a:r>
            <a:r>
              <a:rPr lang="da-DK" dirty="0" smtClean="0"/>
              <a:t> to  </a:t>
            </a:r>
            <a:r>
              <a:rPr lang="da-DK" dirty="0" err="1" smtClean="0"/>
              <a:t>generate</a:t>
            </a:r>
            <a:r>
              <a:rPr lang="da-DK" dirty="0" smtClean="0"/>
              <a:t> sound </a:t>
            </a:r>
            <a:r>
              <a:rPr lang="da-DK" dirty="0" err="1" smtClean="0"/>
              <a:t>pressure</a:t>
            </a:r>
            <a:r>
              <a:rPr lang="da-DK" dirty="0" smtClean="0"/>
              <a:t> in sound </a:t>
            </a:r>
            <a:r>
              <a:rPr lang="da-DK" dirty="0" err="1" smtClean="0"/>
              <a:t>path</a:t>
            </a:r>
            <a:r>
              <a:rPr lang="da-DK" dirty="0" smtClean="0"/>
              <a:t>. Forces </a:t>
            </a:r>
            <a:r>
              <a:rPr lang="da-DK" dirty="0" err="1" smtClean="0"/>
              <a:t>on</a:t>
            </a:r>
            <a:r>
              <a:rPr lang="da-DK" dirty="0" smtClean="0"/>
              <a:t> receiver to give receiver vibrations</a:t>
            </a:r>
          </a:p>
          <a:p>
            <a:r>
              <a:rPr lang="da-DK" dirty="0" err="1" smtClean="0"/>
              <a:t>Microphone</a:t>
            </a:r>
            <a:r>
              <a:rPr lang="da-DK" dirty="0" smtClean="0"/>
              <a:t> model: A PET </a:t>
            </a:r>
            <a:r>
              <a:rPr lang="da-DK" dirty="0" err="1" smtClean="0"/>
              <a:t>membrane</a:t>
            </a:r>
            <a:r>
              <a:rPr lang="da-DK" dirty="0" smtClean="0"/>
              <a:t> is </a:t>
            </a:r>
            <a:r>
              <a:rPr lang="da-DK" dirty="0" err="1" smtClean="0"/>
              <a:t>pre-tensioned</a:t>
            </a:r>
            <a:r>
              <a:rPr lang="da-DK" dirty="0" smtClean="0"/>
              <a:t> (by a </a:t>
            </a:r>
            <a:r>
              <a:rPr lang="da-DK" dirty="0" err="1" smtClean="0"/>
              <a:t>temperature</a:t>
            </a:r>
            <a:r>
              <a:rPr lang="da-DK" dirty="0" smtClean="0"/>
              <a:t> drop) and </a:t>
            </a:r>
            <a:r>
              <a:rPr lang="da-DK" dirty="0" err="1" smtClean="0"/>
              <a:t>velocity</a:t>
            </a:r>
            <a:r>
              <a:rPr lang="da-DK" dirty="0" smtClean="0"/>
              <a:t> of </a:t>
            </a:r>
            <a:r>
              <a:rPr lang="da-DK" dirty="0" err="1" smtClean="0"/>
              <a:t>membrane</a:t>
            </a:r>
            <a:r>
              <a:rPr lang="da-DK" dirty="0" smtClean="0"/>
              <a:t> </a:t>
            </a:r>
            <a:r>
              <a:rPr lang="da-DK" dirty="0" err="1" smtClean="0"/>
              <a:t>will</a:t>
            </a:r>
            <a:r>
              <a:rPr lang="da-DK" dirty="0" smtClean="0"/>
              <a:t> </a:t>
            </a:r>
            <a:r>
              <a:rPr lang="da-DK" dirty="0" err="1" smtClean="0"/>
              <a:t>correspond</a:t>
            </a:r>
            <a:r>
              <a:rPr lang="da-DK" dirty="0" smtClean="0"/>
              <a:t> to sound </a:t>
            </a:r>
            <a:r>
              <a:rPr lang="da-DK" dirty="0" err="1" smtClean="0"/>
              <a:t>pressure</a:t>
            </a:r>
            <a:r>
              <a:rPr lang="da-DK" dirty="0" smtClean="0"/>
              <a:t> </a:t>
            </a:r>
            <a:r>
              <a:rPr lang="da-DK" dirty="0" err="1" smtClean="0"/>
              <a:t>particle</a:t>
            </a:r>
            <a:r>
              <a:rPr lang="da-DK" dirty="0" smtClean="0"/>
              <a:t> </a:t>
            </a:r>
            <a:r>
              <a:rPr lang="da-DK" dirty="0" err="1" smtClean="0"/>
              <a:t>velocity</a:t>
            </a:r>
            <a:r>
              <a:rPr lang="da-DK" dirty="0" smtClean="0"/>
              <a:t>.</a:t>
            </a:r>
          </a:p>
          <a:p>
            <a:r>
              <a:rPr lang="da-DK" dirty="0" smtClean="0"/>
              <a:t>The model </a:t>
            </a:r>
            <a:r>
              <a:rPr lang="da-DK" dirty="0" err="1" smtClean="0"/>
              <a:t>consist</a:t>
            </a:r>
            <a:r>
              <a:rPr lang="da-DK" dirty="0" smtClean="0"/>
              <a:t> of 2 million DOF (</a:t>
            </a:r>
            <a:r>
              <a:rPr lang="da-DK" dirty="0" err="1" smtClean="0"/>
              <a:t>degrees</a:t>
            </a:r>
            <a:r>
              <a:rPr lang="da-DK" dirty="0" smtClean="0"/>
              <a:t> of </a:t>
            </a:r>
            <a:r>
              <a:rPr lang="da-DK" dirty="0" err="1" smtClean="0"/>
              <a:t>freedom</a:t>
            </a:r>
            <a:r>
              <a:rPr lang="da-DK" dirty="0" smtClean="0"/>
              <a:t>) and </a:t>
            </a:r>
            <a:r>
              <a:rPr lang="da-DK" dirty="0" err="1" smtClean="0"/>
              <a:t>takes</a:t>
            </a:r>
            <a:r>
              <a:rPr lang="da-DK" dirty="0" smtClean="0"/>
              <a:t> 6 </a:t>
            </a:r>
            <a:r>
              <a:rPr lang="da-DK" dirty="0" err="1" smtClean="0"/>
              <a:t>hours</a:t>
            </a:r>
            <a:r>
              <a:rPr lang="da-DK" dirty="0" smtClean="0"/>
              <a:t> to run </a:t>
            </a:r>
            <a:r>
              <a:rPr lang="da-DK" dirty="0" err="1" smtClean="0"/>
              <a:t>with</a:t>
            </a:r>
            <a:r>
              <a:rPr lang="da-DK" dirty="0" smtClean="0"/>
              <a:t> 4 </a:t>
            </a:r>
            <a:r>
              <a:rPr lang="da-DK" dirty="0" err="1" smtClean="0"/>
              <a:t>CPUs</a:t>
            </a:r>
            <a:r>
              <a:rPr lang="da-DK" dirty="0" smtClean="0"/>
              <a:t> and </a:t>
            </a:r>
            <a:r>
              <a:rPr lang="da-DK" dirty="0" err="1" smtClean="0"/>
              <a:t>requires</a:t>
            </a:r>
            <a:r>
              <a:rPr lang="da-DK" dirty="0" smtClean="0"/>
              <a:t> 16 GB RAM.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4629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Rec2000 simulation</a:t>
            </a:r>
          </a:p>
          <a:p>
            <a:pPr lvl="1"/>
            <a:r>
              <a:rPr lang="en-US" dirty="0" smtClean="0"/>
              <a:t>Pressure measurement data inversion – get force stimulate.</a:t>
            </a:r>
          </a:p>
          <a:p>
            <a:pPr lvl="1"/>
            <a:r>
              <a:rPr lang="en-US" dirty="0" smtClean="0"/>
              <a:t>Calculate the receiver shell vibration, compare it with the result of </a:t>
            </a:r>
            <a:r>
              <a:rPr lang="en-US" dirty="0" err="1" smtClean="0"/>
              <a:t>Polytec</a:t>
            </a:r>
            <a:r>
              <a:rPr lang="en-US" dirty="0" smtClean="0"/>
              <a:t> laser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50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896036" y="1005576"/>
            <a:ext cx="2996952" cy="3911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 smtClean="0"/>
              <a:t>Overview</a:t>
            </a:r>
            <a:r>
              <a:rPr lang="da-DK" dirty="0" smtClean="0"/>
              <a:t> of parts </a:t>
            </a:r>
            <a:r>
              <a:rPr lang="da-DK" dirty="0" err="1" smtClean="0"/>
              <a:t>included</a:t>
            </a:r>
            <a:r>
              <a:rPr lang="da-DK" dirty="0" smtClean="0"/>
              <a:t> in model</a:t>
            </a:r>
            <a:endParaRPr lang="da-DK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/>
          <a:srcRect l="31625" t="11318" r="21125"/>
          <a:stretch>
            <a:fillRect/>
          </a:stretch>
        </p:blipFill>
        <p:spPr bwMode="auto">
          <a:xfrm>
            <a:off x="1331640" y="1077745"/>
            <a:ext cx="3240360" cy="316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2573778" y="2528690"/>
            <a:ext cx="540060" cy="540060"/>
          </a:xfrm>
          <a:prstGeom prst="ellipse">
            <a:avLst/>
          </a:prstGeom>
          <a:solidFill>
            <a:srgbClr val="FFFF00">
              <a:alpha val="2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cxnSp>
        <p:nvCxnSpPr>
          <p:cNvPr id="8" name="Straight Arrow Connector 7"/>
          <p:cNvCxnSpPr>
            <a:stCxn id="6" idx="6"/>
          </p:cNvCxnSpPr>
          <p:nvPr/>
        </p:nvCxnSpPr>
        <p:spPr>
          <a:xfrm flipV="1">
            <a:off x="3113838" y="2582696"/>
            <a:ext cx="2106234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71700" y="800497"/>
            <a:ext cx="23391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dirty="0" err="1"/>
              <a:t>Airbubble</a:t>
            </a:r>
            <a:r>
              <a:rPr lang="da-DK" sz="1350" dirty="0"/>
              <a:t> </a:t>
            </a:r>
            <a:r>
              <a:rPr lang="da-DK" sz="1350" dirty="0" err="1"/>
              <a:t>around</a:t>
            </a:r>
            <a:r>
              <a:rPr lang="da-DK" sz="1350" dirty="0"/>
              <a:t> the </a:t>
            </a:r>
            <a:r>
              <a:rPr lang="da-DK" sz="1350" dirty="0" err="1"/>
              <a:t>device</a:t>
            </a:r>
            <a:endParaRPr lang="da-DK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1331641" y="4299942"/>
            <a:ext cx="345638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a-DK" sz="1350" dirty="0"/>
              <a:t>32 parts, </a:t>
            </a:r>
            <a:r>
              <a:rPr lang="da-DK" sz="1350" dirty="0" err="1"/>
              <a:t>connected</a:t>
            </a:r>
            <a:r>
              <a:rPr lang="da-DK" sz="1350" dirty="0"/>
              <a:t> by 43 </a:t>
            </a:r>
            <a:r>
              <a:rPr lang="da-DK" sz="1350" dirty="0" err="1"/>
              <a:t>interactions</a:t>
            </a:r>
            <a:r>
              <a:rPr lang="da-DK" sz="1350" dirty="0"/>
              <a:t>.</a:t>
            </a:r>
          </a:p>
          <a:p>
            <a:r>
              <a:rPr lang="da-DK" sz="1350" dirty="0"/>
              <a:t>1.3 millions DOF (</a:t>
            </a:r>
            <a:r>
              <a:rPr lang="da-DK" sz="1350" dirty="0" err="1"/>
              <a:t>degree</a:t>
            </a:r>
            <a:r>
              <a:rPr lang="da-DK" sz="1350" dirty="0"/>
              <a:t> of </a:t>
            </a:r>
            <a:r>
              <a:rPr lang="da-DK" sz="1350" dirty="0" err="1"/>
              <a:t>freedoms</a:t>
            </a:r>
            <a:r>
              <a:rPr lang="da-DK" sz="1350" dirty="0"/>
              <a:t>)</a:t>
            </a:r>
          </a:p>
          <a:p>
            <a:r>
              <a:rPr lang="da-DK" sz="1350" dirty="0"/>
              <a:t>Simulation </a:t>
            </a:r>
            <a:r>
              <a:rPr lang="da-DK" sz="1350" dirty="0" err="1"/>
              <a:t>runtime</a:t>
            </a:r>
            <a:r>
              <a:rPr lang="da-DK" sz="1350" dirty="0"/>
              <a:t>: 5 – 11 </a:t>
            </a:r>
            <a:r>
              <a:rPr lang="da-DK" sz="1350" dirty="0" err="1"/>
              <a:t>hours</a:t>
            </a:r>
            <a:r>
              <a:rPr lang="da-DK" sz="1350" dirty="0"/>
              <a:t> </a:t>
            </a:r>
            <a:r>
              <a:rPr lang="da-DK" sz="1350" dirty="0" err="1"/>
              <a:t>depending</a:t>
            </a:r>
            <a:r>
              <a:rPr lang="da-DK" sz="1350" dirty="0"/>
              <a:t> of </a:t>
            </a:r>
            <a:r>
              <a:rPr lang="da-DK" sz="1350" dirty="0" err="1"/>
              <a:t>complexity</a:t>
            </a:r>
            <a:r>
              <a:rPr lang="da-DK" sz="1350" dirty="0"/>
              <a:t> of suspension</a:t>
            </a:r>
          </a:p>
        </p:txBody>
      </p:sp>
    </p:spTree>
    <p:extLst>
      <p:ext uri="{BB962C8B-B14F-4D97-AF65-F5344CB8AC3E}">
        <p14:creationId xmlns:p14="http://schemas.microsoft.com/office/powerpoint/2010/main" val="4945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 smtClean="0"/>
              <a:t>Stability</a:t>
            </a:r>
            <a:r>
              <a:rPr lang="da-DK" dirty="0" smtClean="0"/>
              <a:t> of </a:t>
            </a:r>
            <a:r>
              <a:rPr lang="da-DK" dirty="0" err="1" smtClean="0"/>
              <a:t>production</a:t>
            </a:r>
            <a:r>
              <a:rPr lang="da-DK" dirty="0" smtClean="0"/>
              <a:t> parts</a:t>
            </a:r>
            <a:br>
              <a:rPr lang="da-DK" dirty="0" smtClean="0"/>
            </a:b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0"/>
            <a:ext cx="6172200" cy="3531840"/>
          </a:xfrm>
        </p:spPr>
        <p:txBody>
          <a:bodyPr>
            <a:normAutofit/>
          </a:bodyPr>
          <a:lstStyle/>
          <a:p>
            <a:r>
              <a:rPr lang="da-DK" dirty="0" err="1" smtClean="0"/>
              <a:t>Preparation</a:t>
            </a:r>
            <a:r>
              <a:rPr lang="da-DK" dirty="0" smtClean="0"/>
              <a:t>: </a:t>
            </a:r>
          </a:p>
          <a:p>
            <a:pPr lvl="1"/>
            <a:r>
              <a:rPr lang="da-DK" dirty="0" smtClean="0"/>
              <a:t>The FE model </a:t>
            </a:r>
            <a:r>
              <a:rPr lang="da-DK" dirty="0" err="1" smtClean="0"/>
              <a:t>will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updated</a:t>
            </a:r>
            <a:r>
              <a:rPr lang="da-DK" dirty="0" smtClean="0"/>
              <a:t> </a:t>
            </a:r>
            <a:r>
              <a:rPr lang="da-DK" dirty="0" err="1" smtClean="0"/>
              <a:t>with</a:t>
            </a:r>
            <a:r>
              <a:rPr lang="da-DK" dirty="0" smtClean="0"/>
              <a:t> the </a:t>
            </a:r>
            <a:r>
              <a:rPr lang="da-DK" dirty="0" err="1" smtClean="0"/>
              <a:t>production</a:t>
            </a:r>
            <a:r>
              <a:rPr lang="da-DK" dirty="0" smtClean="0"/>
              <a:t> parts</a:t>
            </a:r>
          </a:p>
          <a:p>
            <a:pPr lvl="1"/>
            <a:r>
              <a:rPr lang="da-DK" dirty="0" smtClean="0"/>
              <a:t>Modes </a:t>
            </a:r>
            <a:r>
              <a:rPr lang="da-DK" dirty="0" err="1" smtClean="0"/>
              <a:t>analysis</a:t>
            </a:r>
            <a:endParaRPr lang="da-DK" dirty="0" smtClean="0"/>
          </a:p>
          <a:p>
            <a:pPr lvl="1"/>
            <a:r>
              <a:rPr lang="da-DK" dirty="0" smtClean="0"/>
              <a:t>MSG simulation</a:t>
            </a:r>
          </a:p>
          <a:p>
            <a:endParaRPr lang="da-DK" dirty="0" smtClean="0"/>
          </a:p>
          <a:p>
            <a:r>
              <a:rPr lang="da-DK" dirty="0" smtClean="0"/>
              <a:t>With new </a:t>
            </a:r>
            <a:r>
              <a:rPr lang="da-DK" dirty="0" err="1" smtClean="0"/>
              <a:t>devices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will</a:t>
            </a:r>
            <a:r>
              <a:rPr lang="da-DK" dirty="0" smtClean="0"/>
              <a:t> </a:t>
            </a:r>
            <a:r>
              <a:rPr lang="da-DK" dirty="0" err="1" smtClean="0"/>
              <a:t>measure</a:t>
            </a:r>
            <a:endParaRPr lang="da-DK" dirty="0" smtClean="0"/>
          </a:p>
          <a:p>
            <a:pPr lvl="1"/>
            <a:r>
              <a:rPr lang="da-DK" dirty="0" err="1" smtClean="0"/>
              <a:t>Open</a:t>
            </a:r>
            <a:r>
              <a:rPr lang="da-DK" dirty="0" smtClean="0"/>
              <a:t> loop </a:t>
            </a:r>
            <a:r>
              <a:rPr lang="da-DK" dirty="0" err="1" smtClean="0"/>
              <a:t>gain</a:t>
            </a:r>
            <a:endParaRPr lang="da-DK" dirty="0" smtClean="0"/>
          </a:p>
          <a:p>
            <a:pPr lvl="1"/>
            <a:r>
              <a:rPr lang="da-DK" dirty="0" err="1" smtClean="0"/>
              <a:t>Radiated</a:t>
            </a:r>
            <a:r>
              <a:rPr lang="da-DK" dirty="0" smtClean="0"/>
              <a:t> sound </a:t>
            </a:r>
            <a:r>
              <a:rPr lang="da-DK" dirty="0" err="1" smtClean="0"/>
              <a:t>with</a:t>
            </a:r>
            <a:r>
              <a:rPr lang="da-DK" dirty="0" smtClean="0"/>
              <a:t> </a:t>
            </a:r>
            <a:r>
              <a:rPr lang="da-DK" dirty="0" err="1" smtClean="0"/>
              <a:t>holography</a:t>
            </a:r>
            <a:endParaRPr lang="da-DK" dirty="0" smtClean="0"/>
          </a:p>
          <a:p>
            <a:pPr lvl="1"/>
            <a:r>
              <a:rPr lang="da-DK" dirty="0" err="1" smtClean="0"/>
              <a:t>Surface</a:t>
            </a:r>
            <a:r>
              <a:rPr lang="da-DK" dirty="0" smtClean="0"/>
              <a:t> vibrations </a:t>
            </a:r>
            <a:r>
              <a:rPr lang="da-DK" dirty="0" err="1" smtClean="0"/>
              <a:t>with</a:t>
            </a:r>
            <a:r>
              <a:rPr lang="da-DK" dirty="0" smtClean="0"/>
              <a:t> laser </a:t>
            </a:r>
            <a:r>
              <a:rPr lang="da-DK" dirty="0" err="1" smtClean="0"/>
              <a:t>vibrometri</a:t>
            </a:r>
            <a:endParaRPr lang="da-DK" dirty="0" smtClean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465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Improvements</a:t>
            </a:r>
            <a:r>
              <a:rPr lang="da-DK" dirty="0" smtClean="0"/>
              <a:t> for </a:t>
            </a:r>
            <a:r>
              <a:rPr lang="da-DK" dirty="0" err="1" smtClean="0"/>
              <a:t>next</a:t>
            </a:r>
            <a:r>
              <a:rPr lang="da-DK" dirty="0" smtClean="0"/>
              <a:t> time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dirty="0" err="1" smtClean="0"/>
              <a:t>Use</a:t>
            </a:r>
            <a:r>
              <a:rPr lang="da-DK" dirty="0" smtClean="0"/>
              <a:t> more </a:t>
            </a:r>
            <a:r>
              <a:rPr lang="da-DK" dirty="0" err="1" smtClean="0"/>
              <a:t>resources</a:t>
            </a:r>
            <a:r>
              <a:rPr lang="da-DK" dirty="0" smtClean="0"/>
              <a:t> </a:t>
            </a:r>
            <a:r>
              <a:rPr lang="da-DK" dirty="0" err="1" smtClean="0"/>
              <a:t>on</a:t>
            </a:r>
            <a:r>
              <a:rPr lang="da-DK" dirty="0" smtClean="0"/>
              <a:t> FE simulation</a:t>
            </a:r>
          </a:p>
          <a:p>
            <a:pPr lvl="1"/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need</a:t>
            </a:r>
            <a:r>
              <a:rPr lang="da-DK" dirty="0" smtClean="0"/>
              <a:t> to </a:t>
            </a:r>
            <a:r>
              <a:rPr lang="da-DK" dirty="0" err="1" smtClean="0"/>
              <a:t>be</a:t>
            </a:r>
            <a:r>
              <a:rPr lang="da-DK" dirty="0" smtClean="0"/>
              <a:t> faster </a:t>
            </a:r>
            <a:r>
              <a:rPr lang="da-DK" dirty="0" err="1" smtClean="0"/>
              <a:t>on</a:t>
            </a:r>
            <a:r>
              <a:rPr lang="da-DK" dirty="0" smtClean="0"/>
              <a:t> </a:t>
            </a:r>
            <a:r>
              <a:rPr lang="da-DK" dirty="0" err="1" smtClean="0"/>
              <a:t>these</a:t>
            </a:r>
            <a:r>
              <a:rPr lang="da-DK" dirty="0" smtClean="0"/>
              <a:t> </a:t>
            </a:r>
            <a:r>
              <a:rPr lang="da-DK" dirty="0" err="1" smtClean="0"/>
              <a:t>tasks</a:t>
            </a:r>
            <a:r>
              <a:rPr lang="da-DK" dirty="0" smtClean="0"/>
              <a:t> and </a:t>
            </a:r>
            <a:r>
              <a:rPr lang="da-DK" dirty="0" err="1" smtClean="0"/>
              <a:t>update</a:t>
            </a:r>
            <a:r>
              <a:rPr lang="da-DK" dirty="0" smtClean="0"/>
              <a:t> model </a:t>
            </a:r>
            <a:r>
              <a:rPr lang="da-DK" dirty="0" err="1" smtClean="0"/>
              <a:t>whenever</a:t>
            </a:r>
            <a:r>
              <a:rPr lang="da-DK" dirty="0" smtClean="0"/>
              <a:t> new parts </a:t>
            </a:r>
            <a:r>
              <a:rPr lang="da-DK" dirty="0" err="1" smtClean="0"/>
              <a:t>are</a:t>
            </a:r>
            <a:r>
              <a:rPr lang="da-DK" dirty="0" smtClean="0"/>
              <a:t> made</a:t>
            </a:r>
          </a:p>
          <a:p>
            <a:pPr lvl="1"/>
            <a:r>
              <a:rPr lang="da-DK" dirty="0" err="1" smtClean="0"/>
              <a:t>Also</a:t>
            </a:r>
            <a:r>
              <a:rPr lang="da-DK" dirty="0" smtClean="0"/>
              <a:t> </a:t>
            </a:r>
            <a:r>
              <a:rPr lang="da-DK" dirty="0" err="1" smtClean="0"/>
              <a:t>use</a:t>
            </a:r>
            <a:r>
              <a:rPr lang="da-DK" dirty="0" smtClean="0"/>
              <a:t> FE simulation </a:t>
            </a:r>
            <a:r>
              <a:rPr lang="da-DK" dirty="0" err="1" smtClean="0"/>
              <a:t>on</a:t>
            </a:r>
            <a:r>
              <a:rPr lang="da-DK" dirty="0" smtClean="0"/>
              <a:t> </a:t>
            </a:r>
            <a:r>
              <a:rPr lang="da-DK" dirty="0" err="1" smtClean="0"/>
              <a:t>assembly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r>
              <a:rPr lang="da-DK" dirty="0" smtClean="0"/>
              <a:t>, eg. </a:t>
            </a:r>
            <a:r>
              <a:rPr lang="da-DK" dirty="0" err="1" smtClean="0"/>
              <a:t>Assembly</a:t>
            </a:r>
            <a:r>
              <a:rPr lang="da-DK" dirty="0" smtClean="0"/>
              <a:t> and </a:t>
            </a:r>
            <a:r>
              <a:rPr lang="da-DK" dirty="0" err="1" smtClean="0"/>
              <a:t>compression</a:t>
            </a:r>
            <a:r>
              <a:rPr lang="da-DK" dirty="0" smtClean="0"/>
              <a:t> of receiver suspension. In Berlin it </a:t>
            </a:r>
            <a:r>
              <a:rPr lang="da-DK" dirty="0" err="1" smtClean="0"/>
              <a:t>could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compression</a:t>
            </a:r>
            <a:r>
              <a:rPr lang="da-DK" dirty="0" smtClean="0"/>
              <a:t> of the </a:t>
            </a:r>
            <a:r>
              <a:rPr lang="da-DK" dirty="0" err="1" smtClean="0"/>
              <a:t>mic</a:t>
            </a:r>
            <a:r>
              <a:rPr lang="da-DK" dirty="0" smtClean="0"/>
              <a:t> </a:t>
            </a:r>
            <a:r>
              <a:rPr lang="da-DK" dirty="0" err="1" smtClean="0"/>
              <a:t>foam</a:t>
            </a:r>
            <a:endParaRPr lang="da-DK" dirty="0" smtClean="0"/>
          </a:p>
          <a:p>
            <a:r>
              <a:rPr lang="da-DK" dirty="0" err="1" smtClean="0"/>
              <a:t>Quality</a:t>
            </a:r>
            <a:r>
              <a:rPr lang="da-DK" dirty="0" smtClean="0"/>
              <a:t> of parts must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better</a:t>
            </a:r>
            <a:endParaRPr lang="da-DK" dirty="0" smtClean="0"/>
          </a:p>
          <a:p>
            <a:pPr lvl="1"/>
            <a:r>
              <a:rPr lang="da-DK" dirty="0" err="1" smtClean="0"/>
              <a:t>Protoype</a:t>
            </a:r>
            <a:r>
              <a:rPr lang="da-DK" dirty="0" smtClean="0"/>
              <a:t> </a:t>
            </a:r>
            <a:r>
              <a:rPr lang="da-DK" dirty="0" err="1" smtClean="0"/>
              <a:t>tools</a:t>
            </a:r>
            <a:r>
              <a:rPr lang="da-DK" dirty="0" smtClean="0"/>
              <a:t> </a:t>
            </a:r>
            <a:r>
              <a:rPr lang="da-DK" dirty="0" err="1" smtClean="0"/>
              <a:t>were</a:t>
            </a:r>
            <a:r>
              <a:rPr lang="da-DK" dirty="0" smtClean="0"/>
              <a:t> </a:t>
            </a:r>
            <a:r>
              <a:rPr lang="da-DK" dirty="0" err="1" smtClean="0"/>
              <a:t>worn</a:t>
            </a:r>
            <a:r>
              <a:rPr lang="da-DK" dirty="0" smtClean="0"/>
              <a:t> out and did </a:t>
            </a:r>
          </a:p>
          <a:p>
            <a:r>
              <a:rPr lang="da-DK" dirty="0" err="1" smtClean="0"/>
              <a:t>Contact</a:t>
            </a:r>
            <a:r>
              <a:rPr lang="da-DK" dirty="0" smtClean="0"/>
              <a:t> </a:t>
            </a:r>
            <a:r>
              <a:rPr lang="da-DK" dirty="0" err="1" smtClean="0"/>
              <a:t>between</a:t>
            </a:r>
            <a:r>
              <a:rPr lang="da-DK" dirty="0" smtClean="0"/>
              <a:t> parts must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well</a:t>
            </a:r>
            <a:r>
              <a:rPr lang="da-DK" dirty="0" smtClean="0"/>
              <a:t> </a:t>
            </a:r>
            <a:r>
              <a:rPr lang="da-DK" dirty="0" err="1" smtClean="0"/>
              <a:t>defined</a:t>
            </a:r>
            <a:endParaRPr lang="da-DK" dirty="0" smtClean="0"/>
          </a:p>
          <a:p>
            <a:pPr lvl="1"/>
            <a:r>
              <a:rPr lang="da-DK" dirty="0" err="1" smtClean="0"/>
              <a:t>We</a:t>
            </a:r>
            <a:r>
              <a:rPr lang="da-DK" dirty="0" smtClean="0"/>
              <a:t> had problems </a:t>
            </a:r>
            <a:r>
              <a:rPr lang="da-DK" dirty="0" err="1" smtClean="0"/>
              <a:t>with</a:t>
            </a:r>
            <a:r>
              <a:rPr lang="da-DK" dirty="0" smtClean="0"/>
              <a:t> receiver suspension </a:t>
            </a:r>
            <a:r>
              <a:rPr lang="da-DK" dirty="0" err="1" smtClean="0"/>
              <a:t>contact</a:t>
            </a:r>
            <a:r>
              <a:rPr lang="da-DK" dirty="0" smtClean="0"/>
              <a:t> to </a:t>
            </a:r>
            <a:r>
              <a:rPr lang="da-DK" dirty="0" err="1" smtClean="0"/>
              <a:t>topchamber</a:t>
            </a:r>
            <a:r>
              <a:rPr lang="da-DK" dirty="0" smtClean="0"/>
              <a:t> (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removed</a:t>
            </a:r>
            <a:r>
              <a:rPr lang="da-DK" dirty="0" smtClean="0"/>
              <a:t> a </a:t>
            </a:r>
            <a:r>
              <a:rPr lang="da-DK" dirty="0" err="1" smtClean="0"/>
              <a:t>sleeve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was</a:t>
            </a:r>
            <a:r>
              <a:rPr lang="da-DK" dirty="0" smtClean="0"/>
              <a:t> </a:t>
            </a:r>
            <a:r>
              <a:rPr lang="da-DK" dirty="0" err="1" smtClean="0"/>
              <a:t>pressing</a:t>
            </a:r>
            <a:r>
              <a:rPr lang="da-DK" dirty="0" smtClean="0"/>
              <a:t> </a:t>
            </a:r>
            <a:r>
              <a:rPr lang="da-DK" dirty="0" err="1" smtClean="0"/>
              <a:t>on</a:t>
            </a:r>
            <a:r>
              <a:rPr lang="da-DK" dirty="0" smtClean="0"/>
              <a:t> the suspension)</a:t>
            </a:r>
          </a:p>
          <a:p>
            <a:pPr lvl="1"/>
            <a:r>
              <a:rPr lang="da-DK" dirty="0" smtClean="0"/>
              <a:t>The receiver </a:t>
            </a:r>
            <a:r>
              <a:rPr lang="da-DK" dirty="0" err="1" smtClean="0"/>
              <a:t>was</a:t>
            </a:r>
            <a:r>
              <a:rPr lang="da-DK" dirty="0" smtClean="0"/>
              <a:t> </a:t>
            </a:r>
            <a:r>
              <a:rPr lang="da-DK" dirty="0" err="1" smtClean="0"/>
              <a:t>pushed</a:t>
            </a:r>
            <a:r>
              <a:rPr lang="da-DK" dirty="0" smtClean="0"/>
              <a:t> </a:t>
            </a:r>
            <a:r>
              <a:rPr lang="da-DK" dirty="0" err="1" smtClean="0"/>
              <a:t>down</a:t>
            </a:r>
            <a:r>
              <a:rPr lang="da-DK" dirty="0" smtClean="0"/>
              <a:t> in the receiver </a:t>
            </a:r>
            <a:r>
              <a:rPr lang="da-DK" dirty="0" err="1" smtClean="0"/>
              <a:t>chamber</a:t>
            </a:r>
            <a:r>
              <a:rPr lang="da-DK" dirty="0" smtClean="0"/>
              <a:t> </a:t>
            </a:r>
            <a:r>
              <a:rPr lang="da-DK" dirty="0" err="1" smtClean="0"/>
              <a:t>because</a:t>
            </a:r>
            <a:r>
              <a:rPr lang="da-DK" dirty="0" smtClean="0"/>
              <a:t> the suspension </a:t>
            </a:r>
            <a:r>
              <a:rPr lang="da-DK" dirty="0" err="1" smtClean="0"/>
              <a:t>was</a:t>
            </a:r>
            <a:r>
              <a:rPr lang="da-DK" dirty="0" smtClean="0"/>
              <a:t> </a:t>
            </a:r>
            <a:r>
              <a:rPr lang="da-DK" dirty="0" err="1" smtClean="0"/>
              <a:t>compressed</a:t>
            </a:r>
            <a:r>
              <a:rPr lang="da-DK" dirty="0" smtClean="0"/>
              <a:t> </a:t>
            </a:r>
            <a:r>
              <a:rPr lang="da-DK" dirty="0" err="1" smtClean="0"/>
              <a:t>btwn</a:t>
            </a:r>
            <a:r>
              <a:rPr lang="da-DK" dirty="0" smtClean="0"/>
              <a:t> </a:t>
            </a:r>
            <a:r>
              <a:rPr lang="da-DK" dirty="0" err="1" smtClean="0"/>
              <a:t>topchamber</a:t>
            </a:r>
            <a:r>
              <a:rPr lang="da-DK" dirty="0" smtClean="0"/>
              <a:t> and </a:t>
            </a:r>
            <a:r>
              <a:rPr lang="da-DK" dirty="0" err="1" smtClean="0"/>
              <a:t>frame</a:t>
            </a:r>
            <a:r>
              <a:rPr lang="da-DK" dirty="0" smtClean="0"/>
              <a:t> </a:t>
            </a:r>
            <a:r>
              <a:rPr lang="da-DK" dirty="0" err="1" smtClean="0"/>
              <a:t>snout</a:t>
            </a:r>
            <a:endParaRPr lang="da-DK" dirty="0" smtClean="0"/>
          </a:p>
          <a:p>
            <a:pPr lvl="1"/>
            <a:r>
              <a:rPr lang="da-DK" dirty="0" err="1" smtClean="0"/>
              <a:t>Leakage</a:t>
            </a:r>
            <a:r>
              <a:rPr lang="da-DK" dirty="0" smtClean="0"/>
              <a:t> problems at </a:t>
            </a:r>
            <a:r>
              <a:rPr lang="da-DK" dirty="0" err="1" smtClean="0"/>
              <a:t>mic</a:t>
            </a:r>
            <a:r>
              <a:rPr lang="da-DK" dirty="0" smtClean="0"/>
              <a:t> suspensions to </a:t>
            </a:r>
            <a:r>
              <a:rPr lang="da-DK" dirty="0" err="1" smtClean="0"/>
              <a:t>frame</a:t>
            </a:r>
            <a:endParaRPr lang="da-DK" dirty="0" smtClean="0"/>
          </a:p>
          <a:p>
            <a:pPr lvl="1"/>
            <a:r>
              <a:rPr lang="da-DK" dirty="0" smtClean="0"/>
              <a:t>Hook </a:t>
            </a:r>
            <a:r>
              <a:rPr lang="da-DK" dirty="0" err="1" smtClean="0"/>
              <a:t>was</a:t>
            </a:r>
            <a:r>
              <a:rPr lang="da-DK" dirty="0" smtClean="0"/>
              <a:t> </a:t>
            </a:r>
            <a:r>
              <a:rPr lang="da-DK" dirty="0" err="1" smtClean="0"/>
              <a:t>too</a:t>
            </a:r>
            <a:r>
              <a:rPr lang="da-DK" dirty="0" smtClean="0"/>
              <a:t> </a:t>
            </a:r>
            <a:r>
              <a:rPr lang="da-DK" dirty="0" err="1" smtClean="0"/>
              <a:t>loose</a:t>
            </a:r>
            <a:r>
              <a:rPr lang="da-DK" dirty="0" smtClean="0"/>
              <a:t> to </a:t>
            </a:r>
            <a:r>
              <a:rPr lang="da-DK" dirty="0" err="1" smtClean="0"/>
              <a:t>frame</a:t>
            </a:r>
            <a:endParaRPr lang="da-DK" dirty="0" smtClean="0"/>
          </a:p>
          <a:p>
            <a:r>
              <a:rPr lang="da-DK" dirty="0" smtClean="0"/>
              <a:t>The </a:t>
            </a:r>
            <a:r>
              <a:rPr lang="da-DK" dirty="0" err="1" smtClean="0"/>
              <a:t>strong</a:t>
            </a:r>
            <a:r>
              <a:rPr lang="da-DK" dirty="0" smtClean="0"/>
              <a:t> </a:t>
            </a:r>
            <a:r>
              <a:rPr lang="da-DK" dirty="0" err="1" smtClean="0"/>
              <a:t>cooperation</a:t>
            </a:r>
            <a:r>
              <a:rPr lang="da-DK" dirty="0" smtClean="0"/>
              <a:t> </a:t>
            </a:r>
            <a:r>
              <a:rPr lang="da-DK" dirty="0" err="1" smtClean="0"/>
              <a:t>btwn</a:t>
            </a:r>
            <a:r>
              <a:rPr lang="da-DK" dirty="0" smtClean="0"/>
              <a:t> </a:t>
            </a:r>
            <a:r>
              <a:rPr lang="da-DK" dirty="0" err="1" smtClean="0"/>
              <a:t>acoustics-mechanics-operators</a:t>
            </a:r>
            <a:r>
              <a:rPr lang="da-DK" dirty="0" smtClean="0"/>
              <a:t> </a:t>
            </a:r>
            <a:r>
              <a:rPr lang="da-DK" dirty="0" err="1" smtClean="0"/>
              <a:t>should</a:t>
            </a:r>
            <a:r>
              <a:rPr lang="da-DK" dirty="0" smtClean="0"/>
              <a:t> have </a:t>
            </a:r>
            <a:r>
              <a:rPr lang="da-DK" dirty="0" err="1" smtClean="0"/>
              <a:t>been</a:t>
            </a:r>
            <a:r>
              <a:rPr lang="da-DK" dirty="0" smtClean="0"/>
              <a:t> </a:t>
            </a:r>
            <a:r>
              <a:rPr lang="da-DK" dirty="0" err="1" smtClean="0"/>
              <a:t>started</a:t>
            </a:r>
            <a:r>
              <a:rPr lang="da-DK" dirty="0" smtClean="0"/>
              <a:t> </a:t>
            </a:r>
            <a:r>
              <a:rPr lang="da-DK" dirty="0" err="1" smtClean="0"/>
              <a:t>earlier</a:t>
            </a:r>
            <a:r>
              <a:rPr lang="da-DK" dirty="0" smtClean="0"/>
              <a:t> in the </a:t>
            </a:r>
            <a:r>
              <a:rPr lang="da-DK" dirty="0" err="1" smtClean="0"/>
              <a:t>development</a:t>
            </a:r>
            <a:endParaRPr lang="da-DK" dirty="0" smtClean="0"/>
          </a:p>
          <a:p>
            <a:pPr lvl="1"/>
            <a:r>
              <a:rPr lang="da-DK" dirty="0" smtClean="0"/>
              <a:t>More time </a:t>
            </a:r>
            <a:r>
              <a:rPr lang="da-DK" dirty="0" err="1" smtClean="0"/>
              <a:t>should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set a side to look at the </a:t>
            </a:r>
            <a:r>
              <a:rPr lang="da-DK" dirty="0" err="1" smtClean="0"/>
              <a:t>builds</a:t>
            </a:r>
            <a:r>
              <a:rPr lang="da-DK" dirty="0" smtClean="0"/>
              <a:t> </a:t>
            </a:r>
            <a:r>
              <a:rPr lang="da-DK" dirty="0" err="1" smtClean="0"/>
              <a:t>before</a:t>
            </a:r>
            <a:r>
              <a:rPr lang="da-DK" dirty="0" smtClean="0"/>
              <a:t> </a:t>
            </a:r>
            <a:r>
              <a:rPr lang="da-DK" dirty="0" err="1" smtClean="0"/>
              <a:t>measuring</a:t>
            </a:r>
            <a:r>
              <a:rPr lang="da-DK" dirty="0" smtClean="0"/>
              <a:t> </a:t>
            </a:r>
            <a:r>
              <a:rPr lang="da-DK" dirty="0" err="1" smtClean="0"/>
              <a:t>them</a:t>
            </a:r>
            <a:r>
              <a:rPr lang="da-DK" dirty="0" smtClean="0"/>
              <a:t> (</a:t>
            </a:r>
            <a:r>
              <a:rPr lang="da-DK" dirty="0" err="1" smtClean="0"/>
              <a:t>make</a:t>
            </a:r>
            <a:r>
              <a:rPr lang="da-DK" dirty="0" smtClean="0"/>
              <a:t> </a:t>
            </a:r>
            <a:r>
              <a:rPr lang="da-DK" dirty="0" err="1" smtClean="0"/>
              <a:t>x-rays</a:t>
            </a:r>
            <a:r>
              <a:rPr lang="da-DK" dirty="0" smtClean="0"/>
              <a:t>, </a:t>
            </a:r>
            <a:r>
              <a:rPr lang="da-DK" dirty="0" err="1" smtClean="0"/>
              <a:t>grinded</a:t>
            </a:r>
            <a:r>
              <a:rPr lang="da-DK" dirty="0" smtClean="0"/>
              <a:t> </a:t>
            </a:r>
            <a:r>
              <a:rPr lang="da-DK" dirty="0" err="1" smtClean="0"/>
              <a:t>devices</a:t>
            </a:r>
            <a:r>
              <a:rPr lang="da-DK" dirty="0" smtClean="0"/>
              <a:t>, cut out models (”skue-modeller”), </a:t>
            </a:r>
          </a:p>
          <a:p>
            <a:r>
              <a:rPr lang="da-DK" dirty="0" smtClean="0"/>
              <a:t>More EA </a:t>
            </a:r>
            <a:r>
              <a:rPr lang="da-DK" dirty="0" err="1" smtClean="0"/>
              <a:t>resources</a:t>
            </a:r>
            <a:r>
              <a:rPr lang="da-DK" dirty="0" smtClean="0"/>
              <a:t> in the </a:t>
            </a:r>
            <a:r>
              <a:rPr lang="da-DK" dirty="0" err="1" smtClean="0"/>
              <a:t>beginning</a:t>
            </a:r>
            <a:r>
              <a:rPr lang="da-DK" dirty="0" smtClean="0"/>
              <a:t> af the </a:t>
            </a:r>
            <a:r>
              <a:rPr lang="da-DK" dirty="0" err="1" smtClean="0"/>
              <a:t>project</a:t>
            </a:r>
            <a:endParaRPr lang="da-DK" dirty="0" smtClean="0"/>
          </a:p>
          <a:p>
            <a:pPr lvl="1"/>
            <a:r>
              <a:rPr lang="da-DK" dirty="0" err="1" smtClean="0"/>
              <a:t>Tasks</a:t>
            </a:r>
            <a:r>
              <a:rPr lang="da-DK" dirty="0" smtClean="0"/>
              <a:t> a la SUMO </a:t>
            </a:r>
            <a:r>
              <a:rPr lang="da-DK" dirty="0" err="1" smtClean="0"/>
              <a:t>measurement</a:t>
            </a:r>
            <a:r>
              <a:rPr lang="da-DK" dirty="0" smtClean="0"/>
              <a:t>. Fundamental  </a:t>
            </a:r>
            <a:r>
              <a:rPr lang="da-DK" dirty="0" err="1" smtClean="0"/>
              <a:t>investigations</a:t>
            </a:r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21453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Polytec</a:t>
            </a:r>
            <a:r>
              <a:rPr lang="en-US" dirty="0" smtClean="0"/>
              <a:t> result Band data – 1</a:t>
            </a:r>
            <a:r>
              <a:rPr lang="en-US" baseline="30000" dirty="0" smtClean="0"/>
              <a:t>st</a:t>
            </a:r>
            <a:r>
              <a:rPr lang="en-US" dirty="0" smtClean="0"/>
              <a:t> order modal – 1.5kHz</a:t>
            </a:r>
            <a:endParaRPr lang="en-US" dirty="0"/>
          </a:p>
        </p:txBody>
      </p:sp>
      <p:pic>
        <p:nvPicPr>
          <p:cNvPr id="4" name="Rec2000_only_100_10k_1.525585938_kHz_6th ord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738" y="1666875"/>
            <a:ext cx="8518525" cy="2308225"/>
          </a:xfrm>
        </p:spPr>
      </p:pic>
    </p:spTree>
    <p:extLst>
      <p:ext uri="{BB962C8B-B14F-4D97-AF65-F5344CB8AC3E}">
        <p14:creationId xmlns:p14="http://schemas.microsoft.com/office/powerpoint/2010/main" val="16341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– 4.2kHz</a:t>
            </a:r>
            <a:endParaRPr lang="en-US" dirty="0"/>
          </a:p>
        </p:txBody>
      </p:sp>
      <p:pic>
        <p:nvPicPr>
          <p:cNvPr id="4" name="Rec2000_only_100_10k_4.277539062_kHz_7th ord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325" y="1019175"/>
            <a:ext cx="6737350" cy="3605213"/>
          </a:xfrm>
        </p:spPr>
      </p:pic>
      <p:sp>
        <p:nvSpPr>
          <p:cNvPr id="5" name="Down Arrow 4"/>
          <p:cNvSpPr/>
          <p:nvPr/>
        </p:nvSpPr>
        <p:spPr>
          <a:xfrm>
            <a:off x="5992906" y="3899647"/>
            <a:ext cx="98612" cy="439271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37090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order – 5kHz</a:t>
            </a:r>
            <a:endParaRPr lang="en-US" dirty="0"/>
          </a:p>
        </p:txBody>
      </p:sp>
      <p:pic>
        <p:nvPicPr>
          <p:cNvPr id="4" name="Rec2000_only_100_10k_5.035546875_kHz_8th ord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325" y="1019175"/>
            <a:ext cx="6737350" cy="3605213"/>
          </a:xfrm>
        </p:spPr>
      </p:pic>
      <p:sp>
        <p:nvSpPr>
          <p:cNvPr id="5" name="Down Arrow 4"/>
          <p:cNvSpPr/>
          <p:nvPr/>
        </p:nvSpPr>
        <p:spPr>
          <a:xfrm>
            <a:off x="6181168" y="3899647"/>
            <a:ext cx="98612" cy="439271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7550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Likely noise</a:t>
            </a:r>
            <a:endParaRPr lang="en-US" dirty="0"/>
          </a:p>
        </p:txBody>
      </p:sp>
      <p:pic>
        <p:nvPicPr>
          <p:cNvPr id="4" name="Rec2000_only_100_10k_108.0078125_Hz_1st ord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738" y="1666875"/>
            <a:ext cx="8518525" cy="2308225"/>
          </a:xfrm>
        </p:spPr>
      </p:pic>
    </p:spTree>
    <p:extLst>
      <p:ext uri="{BB962C8B-B14F-4D97-AF65-F5344CB8AC3E}">
        <p14:creationId xmlns:p14="http://schemas.microsoft.com/office/powerpoint/2010/main" val="14780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other</a:t>
            </a:r>
            <a:r>
              <a:rPr lang="en-US" smtClean="0"/>
              <a:t> </a:t>
            </a:r>
            <a:r>
              <a:rPr lang="en-US" dirty="0" smtClean="0"/>
              <a:t>side – 1.5k Hz</a:t>
            </a:r>
            <a:endParaRPr lang="en-US" dirty="0"/>
          </a:p>
        </p:txBody>
      </p:sp>
      <p:pic>
        <p:nvPicPr>
          <p:cNvPr id="4" name="Rec2000_only_1.517382813_kHz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738" y="1666875"/>
            <a:ext cx="8518525" cy="2308225"/>
          </a:xfrm>
        </p:spPr>
      </p:pic>
    </p:spTree>
    <p:extLst>
      <p:ext uri="{BB962C8B-B14F-4D97-AF65-F5344CB8AC3E}">
        <p14:creationId xmlns:p14="http://schemas.microsoft.com/office/powerpoint/2010/main" val="4675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Rec2000 with can – 1.3kHz</a:t>
            </a:r>
            <a:endParaRPr lang="en-US" dirty="0"/>
          </a:p>
        </p:txBody>
      </p:sp>
      <p:pic>
        <p:nvPicPr>
          <p:cNvPr id="4" name="Rec2000_with can_1.341015625_kHz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738" y="1666875"/>
            <a:ext cx="8518525" cy="2308225"/>
          </a:xfrm>
        </p:spPr>
      </p:pic>
    </p:spTree>
    <p:extLst>
      <p:ext uri="{BB962C8B-B14F-4D97-AF65-F5344CB8AC3E}">
        <p14:creationId xmlns:p14="http://schemas.microsoft.com/office/powerpoint/2010/main" val="13163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Rec2000 with can – </a:t>
            </a:r>
            <a:r>
              <a:rPr lang="en-US" dirty="0" smtClean="0"/>
              <a:t>100Hz</a:t>
            </a:r>
            <a:endParaRPr lang="en-US" dirty="0"/>
          </a:p>
        </p:txBody>
      </p:sp>
      <p:pic>
        <p:nvPicPr>
          <p:cNvPr id="4" name="Rec2000_100_Hz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738" y="1666875"/>
            <a:ext cx="8518525" cy="2308225"/>
          </a:xfrm>
        </p:spPr>
      </p:pic>
    </p:spTree>
    <p:extLst>
      <p:ext uri="{BB962C8B-B14F-4D97-AF65-F5344CB8AC3E}">
        <p14:creationId xmlns:p14="http://schemas.microsoft.com/office/powerpoint/2010/main" val="1328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Sound Master">
  <a:themeElements>
    <a:clrScheme name="ReSound In order v4">
      <a:dk1>
        <a:srgbClr val="000000"/>
      </a:dk1>
      <a:lt1>
        <a:srgbClr val="FFFFFF"/>
      </a:lt1>
      <a:dk2>
        <a:srgbClr val="253746"/>
      </a:dk2>
      <a:lt2>
        <a:srgbClr val="B6ADA5"/>
      </a:lt2>
      <a:accent1>
        <a:srgbClr val="AC162C"/>
      </a:accent1>
      <a:accent2>
        <a:srgbClr val="382E2C"/>
      </a:accent2>
      <a:accent3>
        <a:srgbClr val="B6ADA5"/>
      </a:accent3>
      <a:accent4>
        <a:srgbClr val="9063CD"/>
      </a:accent4>
      <a:accent5>
        <a:srgbClr val="F2C75C"/>
      </a:accent5>
      <a:accent6>
        <a:srgbClr val="A1D6CA"/>
      </a:accent6>
      <a:hlink>
        <a:srgbClr val="AC162C"/>
      </a:hlink>
      <a:folHlink>
        <a:srgbClr val="AC162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eSound Template (16-9)" id="{A7B90946-46DC-4498-A286-69B34459A2AD}" vid="{53EB77F1-0537-4034-80AC-FC17ED0E90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82AE17D81F7643A34654B8384E0207" ma:contentTypeVersion="0" ma:contentTypeDescription="Create a new document." ma:contentTypeScope="" ma:versionID="74d997d8fabc63f0c0a07f330519a9b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6e0e3112098b4d1518554ee266199a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0A1A18-4DD3-465A-9F83-C0759C4C5E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2B306A9-B741-4C49-BFF2-E80D990FFB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E90164-8470-4CF8-928D-60D797563358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</TotalTime>
  <Words>1128</Words>
  <Application>Microsoft Office PowerPoint</Application>
  <PresentationFormat>On-screen Show (16:9)</PresentationFormat>
  <Paragraphs>101</Paragraphs>
  <Slides>22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黑体</vt:lpstr>
      <vt:lpstr>Arial</vt:lpstr>
      <vt:lpstr>ReSound Master</vt:lpstr>
      <vt:lpstr>Stability research plan</vt:lpstr>
      <vt:lpstr>Action </vt:lpstr>
      <vt:lpstr>Polytec result Band data – 1st order modal – 1.5kHz</vt:lpstr>
      <vt:lpstr>2nd order – 4.2kHz</vt:lpstr>
      <vt:lpstr>3rd order – 5kHz</vt:lpstr>
      <vt:lpstr>Likely noise</vt:lpstr>
      <vt:lpstr>The other side – 1.5k Hz</vt:lpstr>
      <vt:lpstr>Rec2000 with can – 1.3kHz</vt:lpstr>
      <vt:lpstr>Rec2000 with can – 100Hz</vt:lpstr>
      <vt:lpstr>Rec2000 with can – displacement, 66Hz</vt:lpstr>
      <vt:lpstr>Polytec Point data - Shell center vibration </vt:lpstr>
      <vt:lpstr>Simulation v.s. real test (Z+ direction)</vt:lpstr>
      <vt:lpstr>PowerPoint Presentation</vt:lpstr>
      <vt:lpstr>outline</vt:lpstr>
      <vt:lpstr>Tools used in EA stability</vt:lpstr>
      <vt:lpstr>EA stability development process (mainly for BTE’s)</vt:lpstr>
      <vt:lpstr>EA stability process</vt:lpstr>
      <vt:lpstr>FE Model &amp; Validation</vt:lpstr>
      <vt:lpstr>Model resume</vt:lpstr>
      <vt:lpstr>Overview of parts included in model</vt:lpstr>
      <vt:lpstr>Stability of production parts </vt:lpstr>
      <vt:lpstr>Improvements for next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GN Template 2016</dc:subject>
  <dc:creator>Ashley Jon Pemberton</dc:creator>
  <cp:lastModifiedBy>Chen, Chandler</cp:lastModifiedBy>
  <cp:revision>183</cp:revision>
  <dcterms:created xsi:type="dcterms:W3CDTF">2016-04-28T19:14:17Z</dcterms:created>
  <dcterms:modified xsi:type="dcterms:W3CDTF">2017-03-06T08:38:58Z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0x0101006E82AE17D81F7643A34654B8384E0207</vt:lpwstr>
  </property>
</Properties>
</file>